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2" r:id="rId4"/>
    <p:sldId id="258" r:id="rId5"/>
    <p:sldId id="273" r:id="rId6"/>
    <p:sldId id="260" r:id="rId7"/>
    <p:sldId id="274" r:id="rId8"/>
    <p:sldId id="276" r:id="rId9"/>
    <p:sldId id="275" r:id="rId10"/>
    <p:sldId id="277" r:id="rId11"/>
    <p:sldId id="278" r:id="rId12"/>
    <p:sldId id="279" r:id="rId13"/>
    <p:sldId id="284" r:id="rId14"/>
    <p:sldId id="285" r:id="rId15"/>
    <p:sldId id="286" r:id="rId16"/>
    <p:sldId id="280" r:id="rId17"/>
    <p:sldId id="287" r:id="rId18"/>
    <p:sldId id="288" r:id="rId19"/>
    <p:sldId id="289" r:id="rId20"/>
    <p:sldId id="281" r:id="rId21"/>
    <p:sldId id="282" r:id="rId22"/>
    <p:sldId id="291" r:id="rId23"/>
    <p:sldId id="290" r:id="rId24"/>
    <p:sldId id="269" r:id="rId25"/>
    <p:sldId id="271" r:id="rId26"/>
    <p:sldId id="283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6DA"/>
    <a:srgbClr val="D9D9D9"/>
    <a:srgbClr val="E7E6E6"/>
    <a:srgbClr val="F2F2F2"/>
    <a:srgbClr val="7F7F7F"/>
    <a:srgbClr val="0070C0"/>
    <a:srgbClr val="0073C0"/>
    <a:srgbClr val="0085B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3619"/>
  </p:normalViewPr>
  <p:slideViewPr>
    <p:cSldViewPr snapToGrid="0" snapToObjects="1">
      <p:cViewPr varScale="1">
        <p:scale>
          <a:sx n="91" d="100"/>
          <a:sy n="91" d="100"/>
        </p:scale>
        <p:origin x="13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FC5FA-4575-4942-905E-3615261F3E77}" type="datetimeFigureOut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7D6D8B-6CB9-A74D-800A-A767CB42AA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8254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34629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3203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88023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94508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40932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7596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1637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4503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73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72069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747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6048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79031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7004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8449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6139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26395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46080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6626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3269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8220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5180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0357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33022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1205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D6D8B-6CB9-A74D-800A-A767CB42AA07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9651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AB5E73-A01C-BE46-B941-4D4AF648C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38D2B2-69F7-884E-A200-19C6C39C7D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0B8BF8-710A-A647-9D9E-D43D11D0A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C45D5-6788-F840-A5C3-F723F5A4F766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E5EB23-84C8-0A47-A086-90EFA4197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DC11AF-F6BA-9144-BA0E-2150C5E39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5233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F9B34E-0BB6-734A-88A2-C60F22926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8792EB-94E7-EC40-A290-408B9A5B2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081E21-87BF-E243-949E-4D3DC2CC2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E4BCE-0392-3147-9A4A-1378A5560B19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B370CE-8F25-C24F-9FE3-6FBC00B4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4C5E19-EFE1-D644-8804-D3C0A230C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346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54B259E-0B53-534B-B7A3-9B4E90B1FF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3A9D605-07F7-D241-A214-54F533A93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C726F9-A99E-5F4C-90A9-803513FC1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96F62-17FE-3A42-9A23-ED623309F2F6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0A34BE-0F8C-3A45-A901-95370E967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F01752-60FF-CD47-88E8-D49153FCF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683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36526-3C5D-5341-B856-896FA80C7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3AC73C-7602-524F-BC59-7AF2DF133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86B125-73AA-314E-9949-2DF4F3024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DA5F-7109-2345-9E15-A4DE3E1F85E3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E79C24-218B-2A4B-BD5A-A4C97AE25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EB0427-8AA1-E64F-9892-125DE9F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9000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8D9CEE-5110-684F-8E0A-2EA3C324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68B75A-1BDE-AE40-8DEF-2EAB46C43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BD37E7-078A-7546-BDA0-886090808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5D2F2-6493-4847-B9A8-A594FFF60469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84BA8D-66D4-364D-8784-2CF8948A4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A8AE4-6DF1-D849-9CE1-FC6EA7F81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0702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00FF2F-29AB-8240-9387-2D83E1247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EAECFA-3245-4D43-9EF9-DFC12A9F3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6346EA-CCFB-234C-B64D-AF789DEF76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0F7D69-4895-694E-83FB-949F8FED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A4B55-1B90-5E48-9C43-3CE05DE79489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CD579C-3275-544C-9F99-3E0CC53F0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B32B83-CACF-D946-9722-61E8FED5A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964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12AF7E-17CC-064E-9075-FF6F49DA0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51458F-B4F9-B341-9122-F4FA0FCAC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45ADD0-68A9-EA43-B40B-7F3F8B4AA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9DC990-E7FE-0A44-9D03-AA56469BD2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0106CF6-B2C5-D84C-8D34-ECFABE3B52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C936CC6-DD79-F746-80D6-4C48CFED1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80D0-148D-584D-8F70-A6744083EAF7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B2366E1-997F-6847-9F12-A3B66DDA7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DE0F7C5-CDE8-C04C-AB6E-34A92EB16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2461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1942E-EADC-6848-AAD4-608801DF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66331C1-9B15-5742-A4FC-ECD11FEA8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F1C9D-6A00-364D-9ED3-5076A747A09B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60F1020-589E-9A4E-A923-1C8458757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58A0B8-7E4E-1F49-8572-984C3DA64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6646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A377657-97FE-FC42-BF8C-78FA69A7F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23F36-20A7-2D45-B6AA-3BFA0F21EE04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58EB664-D07F-6449-81EB-FC4C93482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C63B74-074C-EE47-BAE9-E92C048F1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7664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FAF2DD-C5A8-6A42-ACD0-7E7008CD6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BCD63E-FFD6-BA4C-8A8A-BD294909C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F24F03-FCD7-1144-B262-2D17FE676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78365E-5078-1F4B-922D-355A184AA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56A9B-176E-4443-8CD4-70A7C210545E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9DE67B-660D-084A-8051-E02CE8CBB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6A83C71-9D3E-2E43-9367-426AC67B0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725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0E8A7-3982-4946-83AF-47FEC9FF5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FD077B-DB28-A94C-88E5-07C09275B0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74C7F1-5B8D-1546-9694-19D4606A4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9F03E1-DE24-9D49-9C69-2D1DEECFC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217C2-A698-5643-A9AE-4EA42A015133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5013FB-780C-0A4E-B643-828DD17F1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E69BE1-4545-9C4C-B102-EA3E9777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273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7F5C034-3290-E149-9AF6-D89071C3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830A97-DB04-9743-9890-7D90EFC9C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F9CE9-CC13-4B4F-B16C-332F549B0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6F42A-7D30-6D4E-B6E8-84F06CA8C2C4}" type="datetime1">
              <a:rPr kumimoji="1" lang="zh-CN" altLang="en-US" smtClean="0"/>
              <a:t>2022/4/17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C66F25-4E40-0047-93DC-1B62A5989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292098-1673-6440-95DF-26663B0A6E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47818-7202-A14B-8A52-A8211ABFF3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9329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yuqings/Fashion-MMT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7FAEFFD-C6AA-3540-8EB4-9675F7512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24" y="60160"/>
            <a:ext cx="963560" cy="95392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56DFC2A-85AE-F440-ABDC-F3FD81A2E868}"/>
              </a:ext>
            </a:extLst>
          </p:cNvPr>
          <p:cNvSpPr txBox="1"/>
          <p:nvPr/>
        </p:nvSpPr>
        <p:spPr>
          <a:xfrm>
            <a:off x="0" y="2190055"/>
            <a:ext cx="12192000" cy="2333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Product-oriented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Cross-modal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Cross-lingual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endParaRPr lang="e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800"/>
              </a:spcBef>
            </a:pPr>
            <a:r>
              <a:rPr lang="en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Yuqing Song</a:t>
            </a:r>
            <a:r>
              <a:rPr lang="en" altLang="zh-CN" sz="2000" b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Shizhe Chen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Qin Jin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Wei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Luo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Xie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Fei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Huang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1000"/>
              </a:spcBef>
            </a:pP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Renmin University of China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INRIA,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Alibaba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DAMO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Academy</a:t>
            </a:r>
            <a:endParaRPr lang="e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1000"/>
              </a:spcBef>
            </a:pP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{syuqing, qjin}@ruc.edu.cn,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hizhe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.chen</a:t>
            </a:r>
            <a:r>
              <a:rPr lang="e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inria.fr,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{muzhuo.lw,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qingjing.xj,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f.huang}@alibaba-inc.com</a:t>
            </a:r>
            <a:endParaRPr lang="e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778262B-197E-2A43-83EE-6EA185EBF4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1A1D13E-EF9C-2140-B97A-E79B8DD016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3" t="21294" r="23781" b="35089"/>
          <a:stretch/>
        </p:blipFill>
        <p:spPr>
          <a:xfrm>
            <a:off x="1285624" y="284152"/>
            <a:ext cx="1979037" cy="5045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E73AF0-38EE-6A46-B54E-204A78E4344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352" y="14411"/>
            <a:ext cx="1044000" cy="10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10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87563"/>
            <a:ext cx="10694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III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Attribute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(ATTP)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AE19D256-8AB3-E74F-A26F-034899E1E9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96" r="17065"/>
          <a:stretch/>
        </p:blipFill>
        <p:spPr>
          <a:xfrm>
            <a:off x="1918830" y="5402962"/>
            <a:ext cx="352887" cy="54781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51B2497-3EB6-734D-96CD-63BC1E424B13}"/>
              </a:ext>
            </a:extLst>
          </p:cNvPr>
          <p:cNvSpPr/>
          <p:nvPr/>
        </p:nvSpPr>
        <p:spPr>
          <a:xfrm>
            <a:off x="1885738" y="3695531"/>
            <a:ext cx="7353574" cy="386674"/>
          </a:xfrm>
          <a:prstGeom prst="rect">
            <a:avLst/>
          </a:prstGeom>
          <a:solidFill>
            <a:srgbClr val="D9D9D9">
              <a:alpha val="63529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Cross</a:t>
            </a:r>
            <a:r>
              <a:rPr lang="zh-CN" alt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89AF6FA-DD06-5D4C-8569-A04C13603AA9}"/>
              </a:ext>
            </a:extLst>
          </p:cNvPr>
          <p:cNvSpPr txBox="1"/>
          <p:nvPr/>
        </p:nvSpPr>
        <p:spPr>
          <a:xfrm>
            <a:off x="2617482" y="5449742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B58DD621-375F-D145-BDA4-1FF17C6C4CAC}"/>
              </a:ext>
            </a:extLst>
          </p:cNvPr>
          <p:cNvSpPr/>
          <p:nvPr/>
        </p:nvSpPr>
        <p:spPr>
          <a:xfrm>
            <a:off x="1897776" y="4155105"/>
            <a:ext cx="1925499" cy="364849"/>
          </a:xfrm>
          <a:prstGeom prst="roundRect">
            <a:avLst/>
          </a:prstGeom>
          <a:solidFill>
            <a:srgbClr val="0070C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6658D8E-60E1-8947-8682-0CE83321DAC8}"/>
              </a:ext>
            </a:extLst>
          </p:cNvPr>
          <p:cNvSpPr/>
          <p:nvPr/>
        </p:nvSpPr>
        <p:spPr>
          <a:xfrm>
            <a:off x="3930300" y="4151603"/>
            <a:ext cx="2599127" cy="375094"/>
          </a:xfrm>
          <a:prstGeom prst="roundRect">
            <a:avLst/>
          </a:prstGeom>
          <a:solidFill>
            <a:srgbClr val="F8CBAD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D0231554-2C6F-754E-B28F-EF2011272E3B}"/>
              </a:ext>
            </a:extLst>
          </p:cNvPr>
          <p:cNvSpPr/>
          <p:nvPr/>
        </p:nvSpPr>
        <p:spPr>
          <a:xfrm>
            <a:off x="6649635" y="4155099"/>
            <a:ext cx="2589676" cy="379158"/>
          </a:xfrm>
          <a:prstGeom prst="roundRect">
            <a:avLst/>
          </a:prstGeom>
          <a:solidFill>
            <a:srgbClr val="92D05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8" name="剪去同侧角的矩形 17">
            <a:extLst>
              <a:ext uri="{FF2B5EF4-FFF2-40B4-BE49-F238E27FC236}">
                <a16:creationId xmlns:a16="http://schemas.microsoft.com/office/drawing/2014/main" id="{0C06968E-4FF2-1F4D-9CAE-3A34AFA61D5C}"/>
              </a:ext>
            </a:extLst>
          </p:cNvPr>
          <p:cNvSpPr/>
          <p:nvPr/>
        </p:nvSpPr>
        <p:spPr>
          <a:xfrm>
            <a:off x="1967338" y="3254859"/>
            <a:ext cx="252663" cy="216569"/>
          </a:xfrm>
          <a:prstGeom prst="snip2SameRect">
            <a:avLst/>
          </a:prstGeom>
          <a:solidFill>
            <a:srgbClr val="0070C0">
              <a:alpha val="6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496810B9-F2B7-E24D-9625-56699FD3706A}"/>
              </a:ext>
            </a:extLst>
          </p:cNvPr>
          <p:cNvCxnSpPr>
            <a:cxnSpLocks/>
          </p:cNvCxnSpPr>
          <p:nvPr/>
        </p:nvCxnSpPr>
        <p:spPr>
          <a:xfrm>
            <a:off x="2087970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F7FAA778-BE7C-4445-AE12-7DFFF187654A}"/>
              </a:ext>
            </a:extLst>
          </p:cNvPr>
          <p:cNvCxnSpPr/>
          <p:nvPr/>
        </p:nvCxnSpPr>
        <p:spPr>
          <a:xfrm>
            <a:off x="3158659" y="3475629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DD8F1CE5-BDF5-F847-971F-66DFC43B1BE6}"/>
              </a:ext>
            </a:extLst>
          </p:cNvPr>
          <p:cNvCxnSpPr/>
          <p:nvPr/>
        </p:nvCxnSpPr>
        <p:spPr>
          <a:xfrm>
            <a:off x="3626566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24D7FA19-9401-A448-A411-4766DBA953C9}"/>
              </a:ext>
            </a:extLst>
          </p:cNvPr>
          <p:cNvCxnSpPr>
            <a:cxnSpLocks/>
          </p:cNvCxnSpPr>
          <p:nvPr/>
        </p:nvCxnSpPr>
        <p:spPr>
          <a:xfrm>
            <a:off x="4145660" y="347769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5C89D8DE-1503-F644-940A-28CCDDF89DFA}"/>
              </a:ext>
            </a:extLst>
          </p:cNvPr>
          <p:cNvCxnSpPr/>
          <p:nvPr/>
        </p:nvCxnSpPr>
        <p:spPr>
          <a:xfrm>
            <a:off x="5123707" y="346853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28A0F256-1A8D-064B-AC34-8628349F8A23}"/>
              </a:ext>
            </a:extLst>
          </p:cNvPr>
          <p:cNvCxnSpPr>
            <a:cxnSpLocks/>
          </p:cNvCxnSpPr>
          <p:nvPr/>
        </p:nvCxnSpPr>
        <p:spPr>
          <a:xfrm>
            <a:off x="6886890" y="348771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C12450E4-21F5-274F-97EF-5570C1076ED9}"/>
              </a:ext>
            </a:extLst>
          </p:cNvPr>
          <p:cNvCxnSpPr/>
          <p:nvPr/>
        </p:nvCxnSpPr>
        <p:spPr>
          <a:xfrm>
            <a:off x="7312682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6B517643-E30C-4546-A13F-D4402EC2763F}"/>
              </a:ext>
            </a:extLst>
          </p:cNvPr>
          <p:cNvCxnSpPr/>
          <p:nvPr/>
        </p:nvCxnSpPr>
        <p:spPr>
          <a:xfrm>
            <a:off x="7998653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0D0F34D6-70D1-274A-9B06-2DE53A55446D}"/>
              </a:ext>
            </a:extLst>
          </p:cNvPr>
          <p:cNvCxnSpPr/>
          <p:nvPr/>
        </p:nvCxnSpPr>
        <p:spPr>
          <a:xfrm>
            <a:off x="8854725" y="348674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30" name="剪去同侧角的矩形 29">
            <a:extLst>
              <a:ext uri="{FF2B5EF4-FFF2-40B4-BE49-F238E27FC236}">
                <a16:creationId xmlns:a16="http://schemas.microsoft.com/office/drawing/2014/main" id="{806FA89E-6E0D-9141-B57B-BE690613C266}"/>
              </a:ext>
            </a:extLst>
          </p:cNvPr>
          <p:cNvSpPr/>
          <p:nvPr/>
        </p:nvSpPr>
        <p:spPr>
          <a:xfrm>
            <a:off x="2360366" y="3250848"/>
            <a:ext cx="252663" cy="216569"/>
          </a:xfrm>
          <a:prstGeom prst="snip2SameRect">
            <a:avLst/>
          </a:prstGeom>
          <a:solidFill>
            <a:srgbClr val="0070C0">
              <a:alpha val="7137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剪去同侧角的矩形 30">
            <a:extLst>
              <a:ext uri="{FF2B5EF4-FFF2-40B4-BE49-F238E27FC236}">
                <a16:creationId xmlns:a16="http://schemas.microsoft.com/office/drawing/2014/main" id="{2A5B9BD7-918D-E14B-8FF5-50850CCE845F}"/>
              </a:ext>
            </a:extLst>
          </p:cNvPr>
          <p:cNvSpPr/>
          <p:nvPr/>
        </p:nvSpPr>
        <p:spPr>
          <a:xfrm>
            <a:off x="3030133" y="3258869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剪去同侧角的矩形 31">
            <a:extLst>
              <a:ext uri="{FF2B5EF4-FFF2-40B4-BE49-F238E27FC236}">
                <a16:creationId xmlns:a16="http://schemas.microsoft.com/office/drawing/2014/main" id="{EB460650-47F4-C744-9E03-52DCD0A3C816}"/>
              </a:ext>
            </a:extLst>
          </p:cNvPr>
          <p:cNvSpPr/>
          <p:nvPr/>
        </p:nvSpPr>
        <p:spPr>
          <a:xfrm>
            <a:off x="4021126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剪去同侧角的矩形 32">
            <a:extLst>
              <a:ext uri="{FF2B5EF4-FFF2-40B4-BE49-F238E27FC236}">
                <a16:creationId xmlns:a16="http://schemas.microsoft.com/office/drawing/2014/main" id="{C4F9B01E-5467-EA4D-ABA9-B3568A807DD8}"/>
              </a:ext>
            </a:extLst>
          </p:cNvPr>
          <p:cNvSpPr/>
          <p:nvPr/>
        </p:nvSpPr>
        <p:spPr>
          <a:xfrm>
            <a:off x="4528463" y="325056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剪去同侧角的矩形 33">
            <a:extLst>
              <a:ext uri="{FF2B5EF4-FFF2-40B4-BE49-F238E27FC236}">
                <a16:creationId xmlns:a16="http://schemas.microsoft.com/office/drawing/2014/main" id="{FE42D3D8-4CA7-C840-87B7-BF55ACA7E14B}"/>
              </a:ext>
            </a:extLst>
          </p:cNvPr>
          <p:cNvSpPr/>
          <p:nvPr/>
        </p:nvSpPr>
        <p:spPr>
          <a:xfrm>
            <a:off x="4991277" y="324683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剪去同侧角的矩形 34">
            <a:extLst>
              <a:ext uri="{FF2B5EF4-FFF2-40B4-BE49-F238E27FC236}">
                <a16:creationId xmlns:a16="http://schemas.microsoft.com/office/drawing/2014/main" id="{20D0E401-D029-0A4A-9104-B9C3CA649EC9}"/>
              </a:ext>
            </a:extLst>
          </p:cNvPr>
          <p:cNvSpPr/>
          <p:nvPr/>
        </p:nvSpPr>
        <p:spPr>
          <a:xfrm>
            <a:off x="6195254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剪去同侧角的矩形 35">
            <a:extLst>
              <a:ext uri="{FF2B5EF4-FFF2-40B4-BE49-F238E27FC236}">
                <a16:creationId xmlns:a16="http://schemas.microsoft.com/office/drawing/2014/main" id="{51DB2B4D-C3AC-B84D-BD9B-3309EE3BF1F9}"/>
              </a:ext>
            </a:extLst>
          </p:cNvPr>
          <p:cNvSpPr/>
          <p:nvPr/>
        </p:nvSpPr>
        <p:spPr>
          <a:xfrm>
            <a:off x="6767147" y="326958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剪去同侧角的矩形 36">
            <a:extLst>
              <a:ext uri="{FF2B5EF4-FFF2-40B4-BE49-F238E27FC236}">
                <a16:creationId xmlns:a16="http://schemas.microsoft.com/office/drawing/2014/main" id="{40522FDD-BD68-2E40-979A-6F04C7579C61}"/>
              </a:ext>
            </a:extLst>
          </p:cNvPr>
          <p:cNvSpPr/>
          <p:nvPr/>
        </p:nvSpPr>
        <p:spPr>
          <a:xfrm>
            <a:off x="7189053" y="3266890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剪去同侧角的矩形 37">
            <a:extLst>
              <a:ext uri="{FF2B5EF4-FFF2-40B4-BE49-F238E27FC236}">
                <a16:creationId xmlns:a16="http://schemas.microsoft.com/office/drawing/2014/main" id="{AA0A7C33-2065-DA43-B948-583D69EE9891}"/>
              </a:ext>
            </a:extLst>
          </p:cNvPr>
          <p:cNvSpPr/>
          <p:nvPr/>
        </p:nvSpPr>
        <p:spPr>
          <a:xfrm>
            <a:off x="7873457" y="326947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478C9488-98E8-B647-9D09-91AB86F225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957" r="16957"/>
          <a:stretch/>
        </p:blipFill>
        <p:spPr>
          <a:xfrm>
            <a:off x="2303735" y="5393141"/>
            <a:ext cx="352888" cy="562463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6FDDDEE8-0D52-FA44-93E2-F9CD94A347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4228" y="5405751"/>
            <a:ext cx="343877" cy="527279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9452E8E5-6E8D-B840-850C-65499FB629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6396" y="5398072"/>
            <a:ext cx="366823" cy="562463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A6C7156F-D77B-574F-A362-0CA02BB18808}"/>
              </a:ext>
            </a:extLst>
          </p:cNvPr>
          <p:cNvSpPr txBox="1"/>
          <p:nvPr/>
        </p:nvSpPr>
        <p:spPr>
          <a:xfrm>
            <a:off x="3848675" y="5534250"/>
            <a:ext cx="276666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[MASK]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trim 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…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dress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[EOS]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7DE4E050-C7C9-4B48-BFBF-A46325913BFA}"/>
              </a:ext>
            </a:extLst>
          </p:cNvPr>
          <p:cNvSpPr txBox="1"/>
          <p:nvPr/>
        </p:nvSpPr>
        <p:spPr>
          <a:xfrm>
            <a:off x="6620862" y="5534250"/>
            <a:ext cx="264310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…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[PAD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]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CBBC5B74-4F05-7041-B0C2-55277C98B4BD}"/>
              </a:ext>
            </a:extLst>
          </p:cNvPr>
          <p:cNvSpPr/>
          <p:nvPr/>
        </p:nvSpPr>
        <p:spPr>
          <a:xfrm>
            <a:off x="1824954" y="5377354"/>
            <a:ext cx="7465248" cy="57124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剪去同侧角的矩形 44">
            <a:extLst>
              <a:ext uri="{FF2B5EF4-FFF2-40B4-BE49-F238E27FC236}">
                <a16:creationId xmlns:a16="http://schemas.microsoft.com/office/drawing/2014/main" id="{6D9F1582-D624-5E45-85DC-77000F060A4D}"/>
              </a:ext>
            </a:extLst>
          </p:cNvPr>
          <p:cNvSpPr/>
          <p:nvPr/>
        </p:nvSpPr>
        <p:spPr>
          <a:xfrm>
            <a:off x="1909807" y="4768484"/>
            <a:ext cx="1913467" cy="400510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0070C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剪去同侧角的矩形 45">
            <a:extLst>
              <a:ext uri="{FF2B5EF4-FFF2-40B4-BE49-F238E27FC236}">
                <a16:creationId xmlns:a16="http://schemas.microsoft.com/office/drawing/2014/main" id="{A2743FBD-8D2B-E849-9EA6-ED570502E58C}"/>
              </a:ext>
            </a:extLst>
          </p:cNvPr>
          <p:cNvSpPr/>
          <p:nvPr/>
        </p:nvSpPr>
        <p:spPr>
          <a:xfrm>
            <a:off x="3930300" y="4771743"/>
            <a:ext cx="2623193" cy="392192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F8CBAD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7" name="剪去同侧角的矩形 46">
            <a:extLst>
              <a:ext uri="{FF2B5EF4-FFF2-40B4-BE49-F238E27FC236}">
                <a16:creationId xmlns:a16="http://schemas.microsoft.com/office/drawing/2014/main" id="{76E19401-D011-6C4C-99C2-5043F28B7D88}"/>
              </a:ext>
            </a:extLst>
          </p:cNvPr>
          <p:cNvSpPr/>
          <p:nvPr/>
        </p:nvSpPr>
        <p:spPr>
          <a:xfrm>
            <a:off x="6649642" y="4768491"/>
            <a:ext cx="2589677" cy="403973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92D05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FB6E5E71-76A6-A340-B9C3-A9586D9B15A6}"/>
              </a:ext>
            </a:extLst>
          </p:cNvPr>
          <p:cNvSpPr/>
          <p:nvPr/>
        </p:nvSpPr>
        <p:spPr>
          <a:xfrm>
            <a:off x="1824953" y="4705544"/>
            <a:ext cx="7465246" cy="54859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64032E9-85EE-2A44-8D84-163BD93F2CF4}"/>
              </a:ext>
            </a:extLst>
          </p:cNvPr>
          <p:cNvSpPr/>
          <p:nvPr/>
        </p:nvSpPr>
        <p:spPr>
          <a:xfrm>
            <a:off x="1824953" y="3600068"/>
            <a:ext cx="7465244" cy="10144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A1BE96CB-1280-3C43-8DD6-5EE540536684}"/>
              </a:ext>
            </a:extLst>
          </p:cNvPr>
          <p:cNvCxnSpPr/>
          <p:nvPr/>
        </p:nvCxnSpPr>
        <p:spPr>
          <a:xfrm>
            <a:off x="2288373" y="4518355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51" name="直线箭头连接符 50">
            <a:extLst>
              <a:ext uri="{FF2B5EF4-FFF2-40B4-BE49-F238E27FC236}">
                <a16:creationId xmlns:a16="http://schemas.microsoft.com/office/drawing/2014/main" id="{89BBD17D-D6FD-6B47-B2BB-6959AB55AD39}"/>
              </a:ext>
            </a:extLst>
          </p:cNvPr>
          <p:cNvCxnSpPr/>
          <p:nvPr/>
        </p:nvCxnSpPr>
        <p:spPr>
          <a:xfrm>
            <a:off x="3319080" y="4514341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2" name="剪去同侧角的矩形 51">
            <a:extLst>
              <a:ext uri="{FF2B5EF4-FFF2-40B4-BE49-F238E27FC236}">
                <a16:creationId xmlns:a16="http://schemas.microsoft.com/office/drawing/2014/main" id="{65C15AE2-C8CD-1E4C-9717-B58DDAC228EA}"/>
              </a:ext>
            </a:extLst>
          </p:cNvPr>
          <p:cNvSpPr/>
          <p:nvPr/>
        </p:nvSpPr>
        <p:spPr>
          <a:xfrm>
            <a:off x="3507391" y="3254855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BF66BB02-25FD-0D46-9AE6-D7675901DC07}"/>
              </a:ext>
            </a:extLst>
          </p:cNvPr>
          <p:cNvCxnSpPr>
            <a:cxnSpLocks/>
          </p:cNvCxnSpPr>
          <p:nvPr/>
        </p:nvCxnSpPr>
        <p:spPr>
          <a:xfrm>
            <a:off x="2481005" y="3480783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8764C305-1221-C245-A737-453C741DFCA6}"/>
              </a:ext>
            </a:extLst>
          </p:cNvPr>
          <p:cNvCxnSpPr>
            <a:cxnSpLocks/>
          </p:cNvCxnSpPr>
          <p:nvPr/>
        </p:nvCxnSpPr>
        <p:spPr>
          <a:xfrm>
            <a:off x="4652996" y="3473687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C5943C09-6150-FB41-ADCF-22EB2C3266AD}"/>
              </a:ext>
            </a:extLst>
          </p:cNvPr>
          <p:cNvCxnSpPr/>
          <p:nvPr/>
        </p:nvCxnSpPr>
        <p:spPr>
          <a:xfrm>
            <a:off x="6311531" y="347161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7" name="剪去同侧角的矩形 56">
            <a:extLst>
              <a:ext uri="{FF2B5EF4-FFF2-40B4-BE49-F238E27FC236}">
                <a16:creationId xmlns:a16="http://schemas.microsoft.com/office/drawing/2014/main" id="{A4CCF9A8-8880-5A4A-89EF-E64D02D2F10A}"/>
              </a:ext>
            </a:extLst>
          </p:cNvPr>
          <p:cNvSpPr/>
          <p:nvPr/>
        </p:nvSpPr>
        <p:spPr>
          <a:xfrm>
            <a:off x="8736715" y="3270405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剪去同侧角的矩形 57">
            <a:extLst>
              <a:ext uri="{FF2B5EF4-FFF2-40B4-BE49-F238E27FC236}">
                <a16:creationId xmlns:a16="http://schemas.microsoft.com/office/drawing/2014/main" id="{52D74DF9-104E-3E45-A6DD-7EF4B7CA46CD}"/>
              </a:ext>
            </a:extLst>
          </p:cNvPr>
          <p:cNvSpPr/>
          <p:nvPr/>
        </p:nvSpPr>
        <p:spPr>
          <a:xfrm>
            <a:off x="8318058" y="326659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39701E35-4715-9C4A-BC11-D5F247978C2C}"/>
              </a:ext>
            </a:extLst>
          </p:cNvPr>
          <p:cNvSpPr txBox="1"/>
          <p:nvPr/>
        </p:nvSpPr>
        <p:spPr>
          <a:xfrm>
            <a:off x="2636047" y="3209594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486C5394-6620-754E-918D-D8783198DFDC}"/>
              </a:ext>
            </a:extLst>
          </p:cNvPr>
          <p:cNvSpPr txBox="1"/>
          <p:nvPr/>
        </p:nvSpPr>
        <p:spPr>
          <a:xfrm>
            <a:off x="5346810" y="3206333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D47F9908-3B96-7048-8A40-579C7F092870}"/>
              </a:ext>
            </a:extLst>
          </p:cNvPr>
          <p:cNvCxnSpPr/>
          <p:nvPr/>
        </p:nvCxnSpPr>
        <p:spPr>
          <a:xfrm>
            <a:off x="8446449" y="348273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0656C50D-C6B3-2C45-AF14-494FD4F9CAA2}"/>
              </a:ext>
            </a:extLst>
          </p:cNvPr>
          <p:cNvSpPr txBox="1"/>
          <p:nvPr/>
        </p:nvSpPr>
        <p:spPr>
          <a:xfrm>
            <a:off x="7489703" y="3213656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7624C8F2-F0D4-044B-B9EA-2106BE6D1173}"/>
              </a:ext>
            </a:extLst>
          </p:cNvPr>
          <p:cNvCxnSpPr/>
          <p:nvPr/>
        </p:nvCxnSpPr>
        <p:spPr>
          <a:xfrm>
            <a:off x="2300403" y="5153000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4" name="直线箭头连接符 63">
            <a:extLst>
              <a:ext uri="{FF2B5EF4-FFF2-40B4-BE49-F238E27FC236}">
                <a16:creationId xmlns:a16="http://schemas.microsoft.com/office/drawing/2014/main" id="{F1C4E090-5619-F34F-B025-88B49721F814}"/>
              </a:ext>
            </a:extLst>
          </p:cNvPr>
          <p:cNvCxnSpPr/>
          <p:nvPr/>
        </p:nvCxnSpPr>
        <p:spPr>
          <a:xfrm>
            <a:off x="3319080" y="516101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E47DBD89-633E-C04D-BA45-419C79E57C6C}"/>
              </a:ext>
            </a:extLst>
          </p:cNvPr>
          <p:cNvCxnSpPr/>
          <p:nvPr/>
        </p:nvCxnSpPr>
        <p:spPr>
          <a:xfrm>
            <a:off x="4638565" y="4526697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2C1EF498-7360-0E48-B6B3-8238BE5952D8}"/>
              </a:ext>
            </a:extLst>
          </p:cNvPr>
          <p:cNvCxnSpPr/>
          <p:nvPr/>
        </p:nvCxnSpPr>
        <p:spPr>
          <a:xfrm>
            <a:off x="5807424" y="4520832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94CD18E2-0EAD-3A4B-8867-5732C2BF1D22}"/>
              </a:ext>
            </a:extLst>
          </p:cNvPr>
          <p:cNvCxnSpPr/>
          <p:nvPr/>
        </p:nvCxnSpPr>
        <p:spPr>
          <a:xfrm>
            <a:off x="4638565" y="515776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FAB463F4-3F79-6044-85B1-3C22F29F91A2}"/>
              </a:ext>
            </a:extLst>
          </p:cNvPr>
          <p:cNvCxnSpPr/>
          <p:nvPr/>
        </p:nvCxnSpPr>
        <p:spPr>
          <a:xfrm>
            <a:off x="5819446" y="5151903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2B42E36D-3CB9-E14A-A83B-B084D9F1C9F9}"/>
              </a:ext>
            </a:extLst>
          </p:cNvPr>
          <p:cNvCxnSpPr/>
          <p:nvPr/>
        </p:nvCxnSpPr>
        <p:spPr>
          <a:xfrm>
            <a:off x="7471795" y="453286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A46B02E9-AF44-8849-A2DA-F2F47E2DA319}"/>
              </a:ext>
            </a:extLst>
          </p:cNvPr>
          <p:cNvCxnSpPr/>
          <p:nvPr/>
        </p:nvCxnSpPr>
        <p:spPr>
          <a:xfrm>
            <a:off x="8363929" y="452699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2A0E22F3-603E-874C-971D-35043246E8F5}"/>
              </a:ext>
            </a:extLst>
          </p:cNvPr>
          <p:cNvCxnSpPr/>
          <p:nvPr/>
        </p:nvCxnSpPr>
        <p:spPr>
          <a:xfrm>
            <a:off x="7475621" y="515654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663797EB-8405-B340-9B31-5265D9737897}"/>
              </a:ext>
            </a:extLst>
          </p:cNvPr>
          <p:cNvCxnSpPr/>
          <p:nvPr/>
        </p:nvCxnSpPr>
        <p:spPr>
          <a:xfrm>
            <a:off x="8379789" y="515067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0BDFBA52-B72F-B94E-B5D4-4E22749FC455}"/>
              </a:ext>
            </a:extLst>
          </p:cNvPr>
          <p:cNvSpPr txBox="1"/>
          <p:nvPr/>
        </p:nvSpPr>
        <p:spPr>
          <a:xfrm>
            <a:off x="794256" y="54951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ADBD6DF5-AA47-EC44-B6AE-D1046D4D54AC}"/>
              </a:ext>
            </a:extLst>
          </p:cNvPr>
          <p:cNvSpPr txBox="1"/>
          <p:nvPr/>
        </p:nvSpPr>
        <p:spPr>
          <a:xfrm>
            <a:off x="722064" y="4746897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24EBC1BA-5CAD-664D-B536-81E51343EC3B}"/>
              </a:ext>
            </a:extLst>
          </p:cNvPr>
          <p:cNvSpPr txBox="1"/>
          <p:nvPr/>
        </p:nvSpPr>
        <p:spPr>
          <a:xfrm>
            <a:off x="722064" y="3891174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5C8F6211-E873-4645-9614-A2D18F4F3DF3}"/>
              </a:ext>
            </a:extLst>
          </p:cNvPr>
          <p:cNvSpPr txBox="1"/>
          <p:nvPr/>
        </p:nvSpPr>
        <p:spPr>
          <a:xfrm>
            <a:off x="768036" y="31885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2D3B5E2E-1535-0C40-ABE6-363637CA2FFE}"/>
              </a:ext>
            </a:extLst>
          </p:cNvPr>
          <p:cNvSpPr txBox="1"/>
          <p:nvPr/>
        </p:nvSpPr>
        <p:spPr>
          <a:xfrm>
            <a:off x="9509364" y="4040165"/>
            <a:ext cx="2366402" cy="985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Extend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two-class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1"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multi-class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剪去同侧角的矩形 78">
            <a:extLst>
              <a:ext uri="{FF2B5EF4-FFF2-40B4-BE49-F238E27FC236}">
                <a16:creationId xmlns:a16="http://schemas.microsoft.com/office/drawing/2014/main" id="{1C7A11FD-1F1A-D94C-8F30-DB009EAC9C15}"/>
              </a:ext>
            </a:extLst>
          </p:cNvPr>
          <p:cNvSpPr/>
          <p:nvPr/>
        </p:nvSpPr>
        <p:spPr>
          <a:xfrm>
            <a:off x="5742422" y="324709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0" name="直线箭头连接符 79">
            <a:extLst>
              <a:ext uri="{FF2B5EF4-FFF2-40B4-BE49-F238E27FC236}">
                <a16:creationId xmlns:a16="http://schemas.microsoft.com/office/drawing/2014/main" id="{61C4BFCF-42FA-4540-B260-6DC4242B008F}"/>
              </a:ext>
            </a:extLst>
          </p:cNvPr>
          <p:cNvCxnSpPr/>
          <p:nvPr/>
        </p:nvCxnSpPr>
        <p:spPr>
          <a:xfrm>
            <a:off x="5858699" y="34638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81" name="直线箭头连接符 80">
            <a:extLst>
              <a:ext uri="{FF2B5EF4-FFF2-40B4-BE49-F238E27FC236}">
                <a16:creationId xmlns:a16="http://schemas.microsoft.com/office/drawing/2014/main" id="{34D90FFD-2984-3347-B3AE-22BE87BD9AC2}"/>
              </a:ext>
            </a:extLst>
          </p:cNvPr>
          <p:cNvCxnSpPr>
            <a:cxnSpLocks/>
          </p:cNvCxnSpPr>
          <p:nvPr/>
        </p:nvCxnSpPr>
        <p:spPr>
          <a:xfrm>
            <a:off x="6889943" y="307809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9DEDF221-48B2-7A47-94F9-3A49A581322F}"/>
              </a:ext>
            </a:extLst>
          </p:cNvPr>
          <p:cNvSpPr txBox="1"/>
          <p:nvPr/>
        </p:nvSpPr>
        <p:spPr>
          <a:xfrm>
            <a:off x="6105336" y="2787105"/>
            <a:ext cx="18933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ruffle,</a:t>
            </a:r>
            <a:r>
              <a:rPr kumimoji="1" lang="zh-CN" altLang="en-US" sz="1400" dirty="0"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400" dirty="0"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floral,</a:t>
            </a:r>
            <a:r>
              <a:rPr kumimoji="1" lang="zh-CN" altLang="en-US" sz="1400" dirty="0"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400" dirty="0"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print</a:t>
            </a:r>
            <a:endParaRPr kumimoji="1" lang="zh-CN" altLang="en-US" sz="1400" dirty="0"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55FBE04-7428-2E45-81FE-06545BA53C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5902" y="2226123"/>
            <a:ext cx="3835158" cy="56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7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11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87563"/>
            <a:ext cx="10694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Fine-tuning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adapt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AE3497-F5D4-184B-B4DC-BA3A7C52B3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6691" y="2275748"/>
            <a:ext cx="4561399" cy="320951"/>
          </a:xfrm>
          <a:prstGeom prst="rect">
            <a:avLst/>
          </a:prstGeom>
        </p:spPr>
      </p:pic>
      <p:pic>
        <p:nvPicPr>
          <p:cNvPr id="81" name="内容占位符 4">
            <a:extLst>
              <a:ext uri="{FF2B5EF4-FFF2-40B4-BE49-F238E27FC236}">
                <a16:creationId xmlns:a16="http://schemas.microsoft.com/office/drawing/2014/main" id="{9DEE61B6-7C53-8D47-9452-F6772B7DA2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96" r="17065"/>
          <a:stretch/>
        </p:blipFill>
        <p:spPr>
          <a:xfrm>
            <a:off x="1918830" y="5402962"/>
            <a:ext cx="352887" cy="547813"/>
          </a:xfrm>
          <a:prstGeom prst="rect">
            <a:avLst/>
          </a:prstGeom>
        </p:spPr>
      </p:pic>
      <p:sp>
        <p:nvSpPr>
          <p:cNvPr id="82" name="矩形 81">
            <a:extLst>
              <a:ext uri="{FF2B5EF4-FFF2-40B4-BE49-F238E27FC236}">
                <a16:creationId xmlns:a16="http://schemas.microsoft.com/office/drawing/2014/main" id="{A61E781D-0FC4-A34B-A876-AC9880EF1799}"/>
              </a:ext>
            </a:extLst>
          </p:cNvPr>
          <p:cNvSpPr/>
          <p:nvPr/>
        </p:nvSpPr>
        <p:spPr>
          <a:xfrm>
            <a:off x="1885738" y="3695531"/>
            <a:ext cx="7353574" cy="386674"/>
          </a:xfrm>
          <a:prstGeom prst="rect">
            <a:avLst/>
          </a:prstGeom>
          <a:solidFill>
            <a:srgbClr val="D9D9D9">
              <a:alpha val="63529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Cross</a:t>
            </a:r>
            <a:r>
              <a:rPr lang="zh-CN" alt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1523F0F0-D7BF-334B-B8FC-DE31BC383A62}"/>
              </a:ext>
            </a:extLst>
          </p:cNvPr>
          <p:cNvSpPr txBox="1"/>
          <p:nvPr/>
        </p:nvSpPr>
        <p:spPr>
          <a:xfrm>
            <a:off x="2617482" y="5449742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84" name="圆角矩形 83">
            <a:extLst>
              <a:ext uri="{FF2B5EF4-FFF2-40B4-BE49-F238E27FC236}">
                <a16:creationId xmlns:a16="http://schemas.microsoft.com/office/drawing/2014/main" id="{839C13AB-2332-C64A-8887-EBE55273EE4A}"/>
              </a:ext>
            </a:extLst>
          </p:cNvPr>
          <p:cNvSpPr/>
          <p:nvPr/>
        </p:nvSpPr>
        <p:spPr>
          <a:xfrm>
            <a:off x="1897776" y="4155105"/>
            <a:ext cx="1925499" cy="364849"/>
          </a:xfrm>
          <a:prstGeom prst="roundRect">
            <a:avLst/>
          </a:prstGeom>
          <a:solidFill>
            <a:srgbClr val="0070C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85" name="圆角矩形 84">
            <a:extLst>
              <a:ext uri="{FF2B5EF4-FFF2-40B4-BE49-F238E27FC236}">
                <a16:creationId xmlns:a16="http://schemas.microsoft.com/office/drawing/2014/main" id="{8F42D1CA-0CA1-514A-9AB5-804D396AE623}"/>
              </a:ext>
            </a:extLst>
          </p:cNvPr>
          <p:cNvSpPr/>
          <p:nvPr/>
        </p:nvSpPr>
        <p:spPr>
          <a:xfrm>
            <a:off x="3930300" y="4151603"/>
            <a:ext cx="2599127" cy="375094"/>
          </a:xfrm>
          <a:prstGeom prst="roundRect">
            <a:avLst/>
          </a:prstGeom>
          <a:solidFill>
            <a:srgbClr val="F8CBAD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86" name="圆角矩形 85">
            <a:extLst>
              <a:ext uri="{FF2B5EF4-FFF2-40B4-BE49-F238E27FC236}">
                <a16:creationId xmlns:a16="http://schemas.microsoft.com/office/drawing/2014/main" id="{2725A2AC-0591-1041-B36B-C685AA5D15E4}"/>
              </a:ext>
            </a:extLst>
          </p:cNvPr>
          <p:cNvSpPr/>
          <p:nvPr/>
        </p:nvSpPr>
        <p:spPr>
          <a:xfrm>
            <a:off x="6649635" y="4155099"/>
            <a:ext cx="2589676" cy="379158"/>
          </a:xfrm>
          <a:prstGeom prst="roundRect">
            <a:avLst/>
          </a:prstGeom>
          <a:solidFill>
            <a:srgbClr val="92D05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87" name="剪去同侧角的矩形 86">
            <a:extLst>
              <a:ext uri="{FF2B5EF4-FFF2-40B4-BE49-F238E27FC236}">
                <a16:creationId xmlns:a16="http://schemas.microsoft.com/office/drawing/2014/main" id="{F94659BA-0248-DD48-98BF-AB597CBB1D3E}"/>
              </a:ext>
            </a:extLst>
          </p:cNvPr>
          <p:cNvSpPr/>
          <p:nvPr/>
        </p:nvSpPr>
        <p:spPr>
          <a:xfrm>
            <a:off x="1967338" y="3254859"/>
            <a:ext cx="252663" cy="216569"/>
          </a:xfrm>
          <a:prstGeom prst="snip2SameRect">
            <a:avLst/>
          </a:prstGeom>
          <a:solidFill>
            <a:srgbClr val="0070C0">
              <a:alpha val="6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8" name="直线箭头连接符 87">
            <a:extLst>
              <a:ext uri="{FF2B5EF4-FFF2-40B4-BE49-F238E27FC236}">
                <a16:creationId xmlns:a16="http://schemas.microsoft.com/office/drawing/2014/main" id="{DB39BADD-4B13-2A4A-A115-CD0AC262A544}"/>
              </a:ext>
            </a:extLst>
          </p:cNvPr>
          <p:cNvCxnSpPr>
            <a:cxnSpLocks/>
          </p:cNvCxnSpPr>
          <p:nvPr/>
        </p:nvCxnSpPr>
        <p:spPr>
          <a:xfrm>
            <a:off x="2087970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89" name="直线箭头连接符 88">
            <a:extLst>
              <a:ext uri="{FF2B5EF4-FFF2-40B4-BE49-F238E27FC236}">
                <a16:creationId xmlns:a16="http://schemas.microsoft.com/office/drawing/2014/main" id="{F093566D-79D9-EF4A-BCF3-FB10079D6D41}"/>
              </a:ext>
            </a:extLst>
          </p:cNvPr>
          <p:cNvCxnSpPr/>
          <p:nvPr/>
        </p:nvCxnSpPr>
        <p:spPr>
          <a:xfrm>
            <a:off x="3158659" y="3475629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90" name="直线箭头连接符 89">
            <a:extLst>
              <a:ext uri="{FF2B5EF4-FFF2-40B4-BE49-F238E27FC236}">
                <a16:creationId xmlns:a16="http://schemas.microsoft.com/office/drawing/2014/main" id="{54AFF037-4625-D44A-8E60-39746D490FC1}"/>
              </a:ext>
            </a:extLst>
          </p:cNvPr>
          <p:cNvCxnSpPr/>
          <p:nvPr/>
        </p:nvCxnSpPr>
        <p:spPr>
          <a:xfrm>
            <a:off x="3626566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91" name="直线箭头连接符 90">
            <a:extLst>
              <a:ext uri="{FF2B5EF4-FFF2-40B4-BE49-F238E27FC236}">
                <a16:creationId xmlns:a16="http://schemas.microsoft.com/office/drawing/2014/main" id="{41E1577A-9744-9448-A6A3-934310830D0F}"/>
              </a:ext>
            </a:extLst>
          </p:cNvPr>
          <p:cNvCxnSpPr>
            <a:cxnSpLocks/>
          </p:cNvCxnSpPr>
          <p:nvPr/>
        </p:nvCxnSpPr>
        <p:spPr>
          <a:xfrm>
            <a:off x="4145660" y="347769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92" name="直线箭头连接符 91">
            <a:extLst>
              <a:ext uri="{FF2B5EF4-FFF2-40B4-BE49-F238E27FC236}">
                <a16:creationId xmlns:a16="http://schemas.microsoft.com/office/drawing/2014/main" id="{0708355C-7766-3C4C-92E3-F6E49FDE5A63}"/>
              </a:ext>
            </a:extLst>
          </p:cNvPr>
          <p:cNvCxnSpPr/>
          <p:nvPr/>
        </p:nvCxnSpPr>
        <p:spPr>
          <a:xfrm>
            <a:off x="4940827" y="346853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93" name="直线箭头连接符 92">
            <a:extLst>
              <a:ext uri="{FF2B5EF4-FFF2-40B4-BE49-F238E27FC236}">
                <a16:creationId xmlns:a16="http://schemas.microsoft.com/office/drawing/2014/main" id="{976C7B2B-A780-A84C-8C3B-7E347A55B21D}"/>
              </a:ext>
            </a:extLst>
          </p:cNvPr>
          <p:cNvCxnSpPr/>
          <p:nvPr/>
        </p:nvCxnSpPr>
        <p:spPr>
          <a:xfrm>
            <a:off x="5577195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98" name="剪去同侧角的矩形 97">
            <a:extLst>
              <a:ext uri="{FF2B5EF4-FFF2-40B4-BE49-F238E27FC236}">
                <a16:creationId xmlns:a16="http://schemas.microsoft.com/office/drawing/2014/main" id="{E2B302F1-5B17-4C49-88B8-2623C3D20ECF}"/>
              </a:ext>
            </a:extLst>
          </p:cNvPr>
          <p:cNvSpPr/>
          <p:nvPr/>
        </p:nvSpPr>
        <p:spPr>
          <a:xfrm>
            <a:off x="2360366" y="3250848"/>
            <a:ext cx="252663" cy="216569"/>
          </a:xfrm>
          <a:prstGeom prst="snip2SameRect">
            <a:avLst/>
          </a:prstGeom>
          <a:solidFill>
            <a:srgbClr val="0070C0">
              <a:alpha val="7137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9" name="剪去同侧角的矩形 98">
            <a:extLst>
              <a:ext uri="{FF2B5EF4-FFF2-40B4-BE49-F238E27FC236}">
                <a16:creationId xmlns:a16="http://schemas.microsoft.com/office/drawing/2014/main" id="{774F8DB3-EC04-E245-8616-2373FA24241C}"/>
              </a:ext>
            </a:extLst>
          </p:cNvPr>
          <p:cNvSpPr/>
          <p:nvPr/>
        </p:nvSpPr>
        <p:spPr>
          <a:xfrm>
            <a:off x="3030133" y="3258869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0" name="剪去同侧角的矩形 99">
            <a:extLst>
              <a:ext uri="{FF2B5EF4-FFF2-40B4-BE49-F238E27FC236}">
                <a16:creationId xmlns:a16="http://schemas.microsoft.com/office/drawing/2014/main" id="{98E6BB26-5B06-E74A-98E7-67957E8AFE7C}"/>
              </a:ext>
            </a:extLst>
          </p:cNvPr>
          <p:cNvSpPr/>
          <p:nvPr/>
        </p:nvSpPr>
        <p:spPr>
          <a:xfrm>
            <a:off x="4021126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1" name="剪去同侧角的矩形 100">
            <a:extLst>
              <a:ext uri="{FF2B5EF4-FFF2-40B4-BE49-F238E27FC236}">
                <a16:creationId xmlns:a16="http://schemas.microsoft.com/office/drawing/2014/main" id="{6EFBDDFF-896D-A84B-9D2B-728EF4FB2367}"/>
              </a:ext>
            </a:extLst>
          </p:cNvPr>
          <p:cNvSpPr/>
          <p:nvPr/>
        </p:nvSpPr>
        <p:spPr>
          <a:xfrm>
            <a:off x="4425593" y="325056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剪去同侧角的矩形 101">
            <a:extLst>
              <a:ext uri="{FF2B5EF4-FFF2-40B4-BE49-F238E27FC236}">
                <a16:creationId xmlns:a16="http://schemas.microsoft.com/office/drawing/2014/main" id="{87D66FB6-9DB2-D849-8484-5BB3B71A29BC}"/>
              </a:ext>
            </a:extLst>
          </p:cNvPr>
          <p:cNvSpPr/>
          <p:nvPr/>
        </p:nvSpPr>
        <p:spPr>
          <a:xfrm>
            <a:off x="4808397" y="325826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3" name="剪去同侧角的矩形 102">
            <a:extLst>
              <a:ext uri="{FF2B5EF4-FFF2-40B4-BE49-F238E27FC236}">
                <a16:creationId xmlns:a16="http://schemas.microsoft.com/office/drawing/2014/main" id="{FE6F0BE9-67E0-094D-8116-AF93F1F134D4}"/>
              </a:ext>
            </a:extLst>
          </p:cNvPr>
          <p:cNvSpPr/>
          <p:nvPr/>
        </p:nvSpPr>
        <p:spPr>
          <a:xfrm>
            <a:off x="6229544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7" name="图片 106">
            <a:extLst>
              <a:ext uri="{FF2B5EF4-FFF2-40B4-BE49-F238E27FC236}">
                <a16:creationId xmlns:a16="http://schemas.microsoft.com/office/drawing/2014/main" id="{B8B21D57-5D6B-504A-ACB3-779D042B13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957" r="16957"/>
          <a:stretch/>
        </p:blipFill>
        <p:spPr>
          <a:xfrm>
            <a:off x="2303735" y="5393141"/>
            <a:ext cx="352888" cy="562463"/>
          </a:xfrm>
          <a:prstGeom prst="rect">
            <a:avLst/>
          </a:prstGeom>
        </p:spPr>
      </p:pic>
      <p:pic>
        <p:nvPicPr>
          <p:cNvPr id="108" name="图片 107">
            <a:extLst>
              <a:ext uri="{FF2B5EF4-FFF2-40B4-BE49-F238E27FC236}">
                <a16:creationId xmlns:a16="http://schemas.microsoft.com/office/drawing/2014/main" id="{EB4976F5-0837-F242-81D5-1A10A04E92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4228" y="5405751"/>
            <a:ext cx="343877" cy="527279"/>
          </a:xfrm>
          <a:prstGeom prst="rect">
            <a:avLst/>
          </a:prstGeom>
        </p:spPr>
      </p:pic>
      <p:pic>
        <p:nvPicPr>
          <p:cNvPr id="109" name="图片 108">
            <a:extLst>
              <a:ext uri="{FF2B5EF4-FFF2-40B4-BE49-F238E27FC236}">
                <a16:creationId xmlns:a16="http://schemas.microsoft.com/office/drawing/2014/main" id="{C052BB82-AE5C-F34F-AB90-C10E941E47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56396" y="5398072"/>
            <a:ext cx="366823" cy="562463"/>
          </a:xfrm>
          <a:prstGeom prst="rect">
            <a:avLst/>
          </a:prstGeom>
        </p:spPr>
      </p:pic>
      <p:sp>
        <p:nvSpPr>
          <p:cNvPr id="110" name="文本框 109">
            <a:extLst>
              <a:ext uri="{FF2B5EF4-FFF2-40B4-BE49-F238E27FC236}">
                <a16:creationId xmlns:a16="http://schemas.microsoft.com/office/drawing/2014/main" id="{2AED3EDA-E4F1-4644-BAB5-B58F44B8FF72}"/>
              </a:ext>
            </a:extLst>
          </p:cNvPr>
          <p:cNvSpPr txBox="1"/>
          <p:nvPr/>
        </p:nvSpPr>
        <p:spPr>
          <a:xfrm>
            <a:off x="3851273" y="5532665"/>
            <a:ext cx="28587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ruffle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trim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…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flared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dress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[EOS]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433DF2BF-CE57-BC48-98EC-6BF68452320F}"/>
              </a:ext>
            </a:extLst>
          </p:cNvPr>
          <p:cNvSpPr/>
          <p:nvPr/>
        </p:nvSpPr>
        <p:spPr>
          <a:xfrm>
            <a:off x="1824954" y="5377354"/>
            <a:ext cx="7465248" cy="57124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3" name="剪去同侧角的矩形 112">
            <a:extLst>
              <a:ext uri="{FF2B5EF4-FFF2-40B4-BE49-F238E27FC236}">
                <a16:creationId xmlns:a16="http://schemas.microsoft.com/office/drawing/2014/main" id="{EFABCD42-CDD3-034A-BBBF-1DEF0EF4081B}"/>
              </a:ext>
            </a:extLst>
          </p:cNvPr>
          <p:cNvSpPr/>
          <p:nvPr/>
        </p:nvSpPr>
        <p:spPr>
          <a:xfrm>
            <a:off x="1909807" y="4768484"/>
            <a:ext cx="1913467" cy="400510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0070C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4" name="剪去同侧角的矩形 113">
            <a:extLst>
              <a:ext uri="{FF2B5EF4-FFF2-40B4-BE49-F238E27FC236}">
                <a16:creationId xmlns:a16="http://schemas.microsoft.com/office/drawing/2014/main" id="{02F256DB-D1C1-374E-B967-78DD32E6A59C}"/>
              </a:ext>
            </a:extLst>
          </p:cNvPr>
          <p:cNvSpPr/>
          <p:nvPr/>
        </p:nvSpPr>
        <p:spPr>
          <a:xfrm>
            <a:off x="3930300" y="4771743"/>
            <a:ext cx="2623193" cy="392192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F8CBAD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剪去同侧角的矩形 114">
            <a:extLst>
              <a:ext uri="{FF2B5EF4-FFF2-40B4-BE49-F238E27FC236}">
                <a16:creationId xmlns:a16="http://schemas.microsoft.com/office/drawing/2014/main" id="{529D782A-F4F4-D848-99A8-BD3ED6480A7F}"/>
              </a:ext>
            </a:extLst>
          </p:cNvPr>
          <p:cNvSpPr/>
          <p:nvPr/>
        </p:nvSpPr>
        <p:spPr>
          <a:xfrm>
            <a:off x="6649642" y="4768491"/>
            <a:ext cx="2589677" cy="403973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92D05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矩形 115">
            <a:extLst>
              <a:ext uri="{FF2B5EF4-FFF2-40B4-BE49-F238E27FC236}">
                <a16:creationId xmlns:a16="http://schemas.microsoft.com/office/drawing/2014/main" id="{DB3AC596-38B4-E947-985A-B6DB70EC606C}"/>
              </a:ext>
            </a:extLst>
          </p:cNvPr>
          <p:cNvSpPr/>
          <p:nvPr/>
        </p:nvSpPr>
        <p:spPr>
          <a:xfrm>
            <a:off x="1824953" y="4705544"/>
            <a:ext cx="7465246" cy="54859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7" name="矩形 116">
            <a:extLst>
              <a:ext uri="{FF2B5EF4-FFF2-40B4-BE49-F238E27FC236}">
                <a16:creationId xmlns:a16="http://schemas.microsoft.com/office/drawing/2014/main" id="{023FF78D-482E-6A4D-A31B-0D4CB630BC54}"/>
              </a:ext>
            </a:extLst>
          </p:cNvPr>
          <p:cNvSpPr/>
          <p:nvPr/>
        </p:nvSpPr>
        <p:spPr>
          <a:xfrm>
            <a:off x="1824953" y="3600068"/>
            <a:ext cx="7465244" cy="10144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18" name="直线箭头连接符 117">
            <a:extLst>
              <a:ext uri="{FF2B5EF4-FFF2-40B4-BE49-F238E27FC236}">
                <a16:creationId xmlns:a16="http://schemas.microsoft.com/office/drawing/2014/main" id="{D4A4AC98-235E-CD48-8D69-108D94D531EC}"/>
              </a:ext>
            </a:extLst>
          </p:cNvPr>
          <p:cNvCxnSpPr/>
          <p:nvPr/>
        </p:nvCxnSpPr>
        <p:spPr>
          <a:xfrm>
            <a:off x="2288373" y="4518355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19" name="直线箭头连接符 118">
            <a:extLst>
              <a:ext uri="{FF2B5EF4-FFF2-40B4-BE49-F238E27FC236}">
                <a16:creationId xmlns:a16="http://schemas.microsoft.com/office/drawing/2014/main" id="{67541470-9475-CE47-A3D3-073F4717C8DD}"/>
              </a:ext>
            </a:extLst>
          </p:cNvPr>
          <p:cNvCxnSpPr/>
          <p:nvPr/>
        </p:nvCxnSpPr>
        <p:spPr>
          <a:xfrm>
            <a:off x="3319080" y="4514341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20" name="剪去同侧角的矩形 119">
            <a:extLst>
              <a:ext uri="{FF2B5EF4-FFF2-40B4-BE49-F238E27FC236}">
                <a16:creationId xmlns:a16="http://schemas.microsoft.com/office/drawing/2014/main" id="{5CE45C22-EC49-684E-9777-4A538135E582}"/>
              </a:ext>
            </a:extLst>
          </p:cNvPr>
          <p:cNvSpPr/>
          <p:nvPr/>
        </p:nvSpPr>
        <p:spPr>
          <a:xfrm>
            <a:off x="3507391" y="3254855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1" name="直线箭头连接符 120">
            <a:extLst>
              <a:ext uri="{FF2B5EF4-FFF2-40B4-BE49-F238E27FC236}">
                <a16:creationId xmlns:a16="http://schemas.microsoft.com/office/drawing/2014/main" id="{56B4EF7B-B63A-F84B-9EE7-B574002FC713}"/>
              </a:ext>
            </a:extLst>
          </p:cNvPr>
          <p:cNvCxnSpPr>
            <a:cxnSpLocks/>
          </p:cNvCxnSpPr>
          <p:nvPr/>
        </p:nvCxnSpPr>
        <p:spPr>
          <a:xfrm>
            <a:off x="2481005" y="3480783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22" name="剪去同侧角的矩形 121">
            <a:extLst>
              <a:ext uri="{FF2B5EF4-FFF2-40B4-BE49-F238E27FC236}">
                <a16:creationId xmlns:a16="http://schemas.microsoft.com/office/drawing/2014/main" id="{A144D6B1-E7E6-0C46-8F58-CFC77EAFA87C}"/>
              </a:ext>
            </a:extLst>
          </p:cNvPr>
          <p:cNvSpPr/>
          <p:nvPr/>
        </p:nvSpPr>
        <p:spPr>
          <a:xfrm>
            <a:off x="5448882" y="3250847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3" name="直线箭头连接符 122">
            <a:extLst>
              <a:ext uri="{FF2B5EF4-FFF2-40B4-BE49-F238E27FC236}">
                <a16:creationId xmlns:a16="http://schemas.microsoft.com/office/drawing/2014/main" id="{ECC1E1B2-B6DA-244A-A8CF-2C833C06F621}"/>
              </a:ext>
            </a:extLst>
          </p:cNvPr>
          <p:cNvCxnSpPr>
            <a:cxnSpLocks/>
          </p:cNvCxnSpPr>
          <p:nvPr/>
        </p:nvCxnSpPr>
        <p:spPr>
          <a:xfrm>
            <a:off x="4550126" y="3473687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24" name="直线箭头连接符 123">
            <a:extLst>
              <a:ext uri="{FF2B5EF4-FFF2-40B4-BE49-F238E27FC236}">
                <a16:creationId xmlns:a16="http://schemas.microsoft.com/office/drawing/2014/main" id="{BA592387-1A73-7843-A82F-E272F11B2BE2}"/>
              </a:ext>
            </a:extLst>
          </p:cNvPr>
          <p:cNvCxnSpPr/>
          <p:nvPr/>
        </p:nvCxnSpPr>
        <p:spPr>
          <a:xfrm>
            <a:off x="6345821" y="347161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27" name="文本框 126">
            <a:extLst>
              <a:ext uri="{FF2B5EF4-FFF2-40B4-BE49-F238E27FC236}">
                <a16:creationId xmlns:a16="http://schemas.microsoft.com/office/drawing/2014/main" id="{FA594FAE-E100-CE4B-A69B-C26BFBD38321}"/>
              </a:ext>
            </a:extLst>
          </p:cNvPr>
          <p:cNvSpPr txBox="1"/>
          <p:nvPr/>
        </p:nvSpPr>
        <p:spPr>
          <a:xfrm>
            <a:off x="2636047" y="3209594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E82099EC-52AC-384C-A8E3-7EC6E44FBD52}"/>
              </a:ext>
            </a:extLst>
          </p:cNvPr>
          <p:cNvSpPr txBox="1"/>
          <p:nvPr/>
        </p:nvSpPr>
        <p:spPr>
          <a:xfrm>
            <a:off x="5072490" y="3206333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131" name="直线箭头连接符 130">
            <a:extLst>
              <a:ext uri="{FF2B5EF4-FFF2-40B4-BE49-F238E27FC236}">
                <a16:creationId xmlns:a16="http://schemas.microsoft.com/office/drawing/2014/main" id="{7C8249FC-70FC-EB41-A1B9-7CBA9269D08D}"/>
              </a:ext>
            </a:extLst>
          </p:cNvPr>
          <p:cNvCxnSpPr/>
          <p:nvPr/>
        </p:nvCxnSpPr>
        <p:spPr>
          <a:xfrm>
            <a:off x="2300403" y="5153000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2" name="直线箭头连接符 131">
            <a:extLst>
              <a:ext uri="{FF2B5EF4-FFF2-40B4-BE49-F238E27FC236}">
                <a16:creationId xmlns:a16="http://schemas.microsoft.com/office/drawing/2014/main" id="{03B761A7-4A45-8147-BA7C-7FAB6D7DA36B}"/>
              </a:ext>
            </a:extLst>
          </p:cNvPr>
          <p:cNvCxnSpPr/>
          <p:nvPr/>
        </p:nvCxnSpPr>
        <p:spPr>
          <a:xfrm>
            <a:off x="3319080" y="516101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3" name="直线箭头连接符 132">
            <a:extLst>
              <a:ext uri="{FF2B5EF4-FFF2-40B4-BE49-F238E27FC236}">
                <a16:creationId xmlns:a16="http://schemas.microsoft.com/office/drawing/2014/main" id="{049B8D72-5B28-4D49-9252-FCD53EC76D7A}"/>
              </a:ext>
            </a:extLst>
          </p:cNvPr>
          <p:cNvCxnSpPr/>
          <p:nvPr/>
        </p:nvCxnSpPr>
        <p:spPr>
          <a:xfrm>
            <a:off x="4638565" y="4526697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4" name="直线箭头连接符 133">
            <a:extLst>
              <a:ext uri="{FF2B5EF4-FFF2-40B4-BE49-F238E27FC236}">
                <a16:creationId xmlns:a16="http://schemas.microsoft.com/office/drawing/2014/main" id="{E5E80BAB-FE5A-FC4A-98D1-5F4627485B31}"/>
              </a:ext>
            </a:extLst>
          </p:cNvPr>
          <p:cNvCxnSpPr/>
          <p:nvPr/>
        </p:nvCxnSpPr>
        <p:spPr>
          <a:xfrm>
            <a:off x="5807424" y="4520832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5" name="直线箭头连接符 134">
            <a:extLst>
              <a:ext uri="{FF2B5EF4-FFF2-40B4-BE49-F238E27FC236}">
                <a16:creationId xmlns:a16="http://schemas.microsoft.com/office/drawing/2014/main" id="{3EF5ADB8-06D5-D245-82B7-533821256ADC}"/>
              </a:ext>
            </a:extLst>
          </p:cNvPr>
          <p:cNvCxnSpPr/>
          <p:nvPr/>
        </p:nvCxnSpPr>
        <p:spPr>
          <a:xfrm>
            <a:off x="4638565" y="515776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6" name="直线箭头连接符 135">
            <a:extLst>
              <a:ext uri="{FF2B5EF4-FFF2-40B4-BE49-F238E27FC236}">
                <a16:creationId xmlns:a16="http://schemas.microsoft.com/office/drawing/2014/main" id="{34DA431D-E73B-E845-ABD6-AA050C7F28AF}"/>
              </a:ext>
            </a:extLst>
          </p:cNvPr>
          <p:cNvCxnSpPr/>
          <p:nvPr/>
        </p:nvCxnSpPr>
        <p:spPr>
          <a:xfrm>
            <a:off x="5819446" y="5151903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7" name="直线箭头连接符 136">
            <a:extLst>
              <a:ext uri="{FF2B5EF4-FFF2-40B4-BE49-F238E27FC236}">
                <a16:creationId xmlns:a16="http://schemas.microsoft.com/office/drawing/2014/main" id="{C6933E42-B251-AC40-8DB9-80B16EB4E193}"/>
              </a:ext>
            </a:extLst>
          </p:cNvPr>
          <p:cNvCxnSpPr/>
          <p:nvPr/>
        </p:nvCxnSpPr>
        <p:spPr>
          <a:xfrm>
            <a:off x="7471795" y="453286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8" name="直线箭头连接符 137">
            <a:extLst>
              <a:ext uri="{FF2B5EF4-FFF2-40B4-BE49-F238E27FC236}">
                <a16:creationId xmlns:a16="http://schemas.microsoft.com/office/drawing/2014/main" id="{52E67F20-138C-8C4F-9C48-579E622AE11A}"/>
              </a:ext>
            </a:extLst>
          </p:cNvPr>
          <p:cNvCxnSpPr/>
          <p:nvPr/>
        </p:nvCxnSpPr>
        <p:spPr>
          <a:xfrm>
            <a:off x="8363929" y="452699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39" name="直线箭头连接符 138">
            <a:extLst>
              <a:ext uri="{FF2B5EF4-FFF2-40B4-BE49-F238E27FC236}">
                <a16:creationId xmlns:a16="http://schemas.microsoft.com/office/drawing/2014/main" id="{C3F3D0A7-F71E-C24C-8A23-8CA8B508AEC2}"/>
              </a:ext>
            </a:extLst>
          </p:cNvPr>
          <p:cNvCxnSpPr/>
          <p:nvPr/>
        </p:nvCxnSpPr>
        <p:spPr>
          <a:xfrm>
            <a:off x="7475621" y="515654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40" name="直线箭头连接符 139">
            <a:extLst>
              <a:ext uri="{FF2B5EF4-FFF2-40B4-BE49-F238E27FC236}">
                <a16:creationId xmlns:a16="http://schemas.microsoft.com/office/drawing/2014/main" id="{EC753C22-264F-8246-91F7-24D828671A88}"/>
              </a:ext>
            </a:extLst>
          </p:cNvPr>
          <p:cNvCxnSpPr/>
          <p:nvPr/>
        </p:nvCxnSpPr>
        <p:spPr>
          <a:xfrm>
            <a:off x="8379789" y="515067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41" name="文本框 140">
            <a:extLst>
              <a:ext uri="{FF2B5EF4-FFF2-40B4-BE49-F238E27FC236}">
                <a16:creationId xmlns:a16="http://schemas.microsoft.com/office/drawing/2014/main" id="{601DA1DB-0C6F-E94D-9DD9-29E87C54C710}"/>
              </a:ext>
            </a:extLst>
          </p:cNvPr>
          <p:cNvSpPr txBox="1"/>
          <p:nvPr/>
        </p:nvSpPr>
        <p:spPr>
          <a:xfrm>
            <a:off x="794256" y="54951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6F6FCDF5-51A1-4840-B660-807EBD811C9F}"/>
              </a:ext>
            </a:extLst>
          </p:cNvPr>
          <p:cNvSpPr txBox="1"/>
          <p:nvPr/>
        </p:nvSpPr>
        <p:spPr>
          <a:xfrm>
            <a:off x="722064" y="4746897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B1E170F1-91FE-7542-8281-78FF570785C3}"/>
              </a:ext>
            </a:extLst>
          </p:cNvPr>
          <p:cNvSpPr txBox="1"/>
          <p:nvPr/>
        </p:nvSpPr>
        <p:spPr>
          <a:xfrm>
            <a:off x="722064" y="3891174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F65A1328-CBFA-2E49-8F0D-16F5263A2EDA}"/>
              </a:ext>
            </a:extLst>
          </p:cNvPr>
          <p:cNvSpPr txBox="1"/>
          <p:nvPr/>
        </p:nvSpPr>
        <p:spPr>
          <a:xfrm>
            <a:off x="768036" y="31885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BBEC8C6E-094E-6D47-812D-A8C0B74A53D0}"/>
              </a:ext>
            </a:extLst>
          </p:cNvPr>
          <p:cNvSpPr txBox="1"/>
          <p:nvPr/>
        </p:nvSpPr>
        <p:spPr>
          <a:xfrm>
            <a:off x="9498066" y="3888868"/>
            <a:ext cx="2418893" cy="1293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tokens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constrain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attention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masks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inference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6" name="剪去同侧角的矩形 145">
            <a:extLst>
              <a:ext uri="{FF2B5EF4-FFF2-40B4-BE49-F238E27FC236}">
                <a16:creationId xmlns:a16="http://schemas.microsoft.com/office/drawing/2014/main" id="{771D494A-7B0A-2D42-B387-7E4451E99FD9}"/>
              </a:ext>
            </a:extLst>
          </p:cNvPr>
          <p:cNvSpPr/>
          <p:nvPr/>
        </p:nvSpPr>
        <p:spPr>
          <a:xfrm>
            <a:off x="5845292" y="324709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47" name="直线箭头连接符 146">
            <a:extLst>
              <a:ext uri="{FF2B5EF4-FFF2-40B4-BE49-F238E27FC236}">
                <a16:creationId xmlns:a16="http://schemas.microsoft.com/office/drawing/2014/main" id="{B5356778-2060-2F4B-A482-07456DC1001A}"/>
              </a:ext>
            </a:extLst>
          </p:cNvPr>
          <p:cNvCxnSpPr/>
          <p:nvPr/>
        </p:nvCxnSpPr>
        <p:spPr>
          <a:xfrm>
            <a:off x="5961569" y="34638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51" name="文本框 150">
            <a:extLst>
              <a:ext uri="{FF2B5EF4-FFF2-40B4-BE49-F238E27FC236}">
                <a16:creationId xmlns:a16="http://schemas.microsoft.com/office/drawing/2014/main" id="{CCF4CE4B-5689-B641-9F4D-6994323A0C63}"/>
              </a:ext>
            </a:extLst>
          </p:cNvPr>
          <p:cNvSpPr txBox="1"/>
          <p:nvPr/>
        </p:nvSpPr>
        <p:spPr>
          <a:xfrm>
            <a:off x="6609432" y="5534250"/>
            <a:ext cx="267016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荷 叶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[MASK]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…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 气 息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EOS]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cxnSp>
        <p:nvCxnSpPr>
          <p:cNvPr id="152" name="直线箭头连接符 151">
            <a:extLst>
              <a:ext uri="{FF2B5EF4-FFF2-40B4-BE49-F238E27FC236}">
                <a16:creationId xmlns:a16="http://schemas.microsoft.com/office/drawing/2014/main" id="{5A82B919-938E-F744-8226-3E91ACFF2228}"/>
              </a:ext>
            </a:extLst>
          </p:cNvPr>
          <p:cNvCxnSpPr>
            <a:cxnSpLocks/>
          </p:cNvCxnSpPr>
          <p:nvPr/>
        </p:nvCxnSpPr>
        <p:spPr>
          <a:xfrm>
            <a:off x="6795450" y="348771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53" name="直线箭头连接符 152">
            <a:extLst>
              <a:ext uri="{FF2B5EF4-FFF2-40B4-BE49-F238E27FC236}">
                <a16:creationId xmlns:a16="http://schemas.microsoft.com/office/drawing/2014/main" id="{B6B5D473-0C22-4640-AB4E-CADC9E3BCFD0}"/>
              </a:ext>
            </a:extLst>
          </p:cNvPr>
          <p:cNvCxnSpPr/>
          <p:nvPr/>
        </p:nvCxnSpPr>
        <p:spPr>
          <a:xfrm>
            <a:off x="7141232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54" name="直线箭头连接符 153">
            <a:extLst>
              <a:ext uri="{FF2B5EF4-FFF2-40B4-BE49-F238E27FC236}">
                <a16:creationId xmlns:a16="http://schemas.microsoft.com/office/drawing/2014/main" id="{03B684EE-C211-5346-B913-505ED83DFA6B}"/>
              </a:ext>
            </a:extLst>
          </p:cNvPr>
          <p:cNvCxnSpPr/>
          <p:nvPr/>
        </p:nvCxnSpPr>
        <p:spPr>
          <a:xfrm>
            <a:off x="7861493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55" name="直线箭头连接符 154">
            <a:extLst>
              <a:ext uri="{FF2B5EF4-FFF2-40B4-BE49-F238E27FC236}">
                <a16:creationId xmlns:a16="http://schemas.microsoft.com/office/drawing/2014/main" id="{BFDEDFD0-A292-EF4D-A23F-15EFB9ED774D}"/>
              </a:ext>
            </a:extLst>
          </p:cNvPr>
          <p:cNvCxnSpPr/>
          <p:nvPr/>
        </p:nvCxnSpPr>
        <p:spPr>
          <a:xfrm>
            <a:off x="8740425" y="348674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156" name="直线箭头连接符 155">
            <a:extLst>
              <a:ext uri="{FF2B5EF4-FFF2-40B4-BE49-F238E27FC236}">
                <a16:creationId xmlns:a16="http://schemas.microsoft.com/office/drawing/2014/main" id="{7FEF3804-AAE2-D242-91E5-1946556E830A}"/>
              </a:ext>
            </a:extLst>
          </p:cNvPr>
          <p:cNvCxnSpPr/>
          <p:nvPr/>
        </p:nvCxnSpPr>
        <p:spPr>
          <a:xfrm>
            <a:off x="9069658" y="348479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57" name="剪去同侧角的矩形 156">
            <a:extLst>
              <a:ext uri="{FF2B5EF4-FFF2-40B4-BE49-F238E27FC236}">
                <a16:creationId xmlns:a16="http://schemas.microsoft.com/office/drawing/2014/main" id="{44C3EE95-ED94-FB45-A494-D24C4F928048}"/>
              </a:ext>
            </a:extLst>
          </p:cNvPr>
          <p:cNvSpPr/>
          <p:nvPr/>
        </p:nvSpPr>
        <p:spPr>
          <a:xfrm>
            <a:off x="6675707" y="326958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8" name="剪去同侧角的矩形 157">
            <a:extLst>
              <a:ext uri="{FF2B5EF4-FFF2-40B4-BE49-F238E27FC236}">
                <a16:creationId xmlns:a16="http://schemas.microsoft.com/office/drawing/2014/main" id="{BDB9F96E-ED8C-1C44-A1D0-FFD285769979}"/>
              </a:ext>
            </a:extLst>
          </p:cNvPr>
          <p:cNvSpPr/>
          <p:nvPr/>
        </p:nvSpPr>
        <p:spPr>
          <a:xfrm>
            <a:off x="7017603" y="3266890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9" name="剪去同侧角的矩形 158">
            <a:extLst>
              <a:ext uri="{FF2B5EF4-FFF2-40B4-BE49-F238E27FC236}">
                <a16:creationId xmlns:a16="http://schemas.microsoft.com/office/drawing/2014/main" id="{A3581923-90EC-804E-AB69-04BB39C2AEF5}"/>
              </a:ext>
            </a:extLst>
          </p:cNvPr>
          <p:cNvSpPr/>
          <p:nvPr/>
        </p:nvSpPr>
        <p:spPr>
          <a:xfrm>
            <a:off x="7372721" y="3272567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0" name="剪去同侧角的矩形 159">
            <a:extLst>
              <a:ext uri="{FF2B5EF4-FFF2-40B4-BE49-F238E27FC236}">
                <a16:creationId xmlns:a16="http://schemas.microsoft.com/office/drawing/2014/main" id="{7A5911F6-D5D0-E34B-A056-8CCEFAB6A252}"/>
              </a:ext>
            </a:extLst>
          </p:cNvPr>
          <p:cNvSpPr/>
          <p:nvPr/>
        </p:nvSpPr>
        <p:spPr>
          <a:xfrm>
            <a:off x="7736297" y="326947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1" name="剪去同侧角的矩形 160">
            <a:extLst>
              <a:ext uri="{FF2B5EF4-FFF2-40B4-BE49-F238E27FC236}">
                <a16:creationId xmlns:a16="http://schemas.microsoft.com/office/drawing/2014/main" id="{E27A8D87-0AF1-A14C-85DF-2330AA29DF50}"/>
              </a:ext>
            </a:extLst>
          </p:cNvPr>
          <p:cNvSpPr/>
          <p:nvPr/>
        </p:nvSpPr>
        <p:spPr>
          <a:xfrm>
            <a:off x="8946925" y="3264966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2" name="直线箭头连接符 161">
            <a:extLst>
              <a:ext uri="{FF2B5EF4-FFF2-40B4-BE49-F238E27FC236}">
                <a16:creationId xmlns:a16="http://schemas.microsoft.com/office/drawing/2014/main" id="{3C316EEA-8F0D-A34D-B729-849F30E868B2}"/>
              </a:ext>
            </a:extLst>
          </p:cNvPr>
          <p:cNvCxnSpPr/>
          <p:nvPr/>
        </p:nvCxnSpPr>
        <p:spPr>
          <a:xfrm>
            <a:off x="7494567" y="348656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63" name="剪去同侧角的矩形 162">
            <a:extLst>
              <a:ext uri="{FF2B5EF4-FFF2-40B4-BE49-F238E27FC236}">
                <a16:creationId xmlns:a16="http://schemas.microsoft.com/office/drawing/2014/main" id="{FA44D96E-C9EA-CA42-8906-FC6F874F9FF0}"/>
              </a:ext>
            </a:extLst>
          </p:cNvPr>
          <p:cNvSpPr/>
          <p:nvPr/>
        </p:nvSpPr>
        <p:spPr>
          <a:xfrm>
            <a:off x="8622415" y="3270405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4" name="剪去同侧角的矩形 163">
            <a:extLst>
              <a:ext uri="{FF2B5EF4-FFF2-40B4-BE49-F238E27FC236}">
                <a16:creationId xmlns:a16="http://schemas.microsoft.com/office/drawing/2014/main" id="{A3309D60-F8B9-6A40-9062-D5B40AE1EAB9}"/>
              </a:ext>
            </a:extLst>
          </p:cNvPr>
          <p:cNvSpPr/>
          <p:nvPr/>
        </p:nvSpPr>
        <p:spPr>
          <a:xfrm>
            <a:off x="8295198" y="326659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5" name="直线箭头连接符 164">
            <a:extLst>
              <a:ext uri="{FF2B5EF4-FFF2-40B4-BE49-F238E27FC236}">
                <a16:creationId xmlns:a16="http://schemas.microsoft.com/office/drawing/2014/main" id="{CDC01B40-01A4-824D-B9C6-87426663B8AD}"/>
              </a:ext>
            </a:extLst>
          </p:cNvPr>
          <p:cNvCxnSpPr/>
          <p:nvPr/>
        </p:nvCxnSpPr>
        <p:spPr>
          <a:xfrm>
            <a:off x="8423589" y="348273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66" name="文本框 165">
            <a:extLst>
              <a:ext uri="{FF2B5EF4-FFF2-40B4-BE49-F238E27FC236}">
                <a16:creationId xmlns:a16="http://schemas.microsoft.com/office/drawing/2014/main" id="{A1F4CCB8-698A-DA46-8983-47282053E7CE}"/>
              </a:ext>
            </a:extLst>
          </p:cNvPr>
          <p:cNvSpPr txBox="1"/>
          <p:nvPr/>
        </p:nvSpPr>
        <p:spPr>
          <a:xfrm>
            <a:off x="7981360" y="3202258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167" name="直线箭头连接符 166">
            <a:extLst>
              <a:ext uri="{FF2B5EF4-FFF2-40B4-BE49-F238E27FC236}">
                <a16:creationId xmlns:a16="http://schemas.microsoft.com/office/drawing/2014/main" id="{F831BF61-F1E5-844D-A0C4-91E3C6F71DFC}"/>
              </a:ext>
            </a:extLst>
          </p:cNvPr>
          <p:cNvCxnSpPr>
            <a:cxnSpLocks/>
          </p:cNvCxnSpPr>
          <p:nvPr/>
        </p:nvCxnSpPr>
        <p:spPr>
          <a:xfrm>
            <a:off x="7860327" y="308793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168" name="文本框 167">
            <a:extLst>
              <a:ext uri="{FF2B5EF4-FFF2-40B4-BE49-F238E27FC236}">
                <a16:creationId xmlns:a16="http://schemas.microsoft.com/office/drawing/2014/main" id="{611E1453-BF94-A743-9EF5-C44822BA3DBA}"/>
              </a:ext>
            </a:extLst>
          </p:cNvPr>
          <p:cNvSpPr txBox="1"/>
          <p:nvPr/>
        </p:nvSpPr>
        <p:spPr>
          <a:xfrm>
            <a:off x="7691810" y="2830303"/>
            <a:ext cx="25266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边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38765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12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932447" y="5123685"/>
            <a:ext cx="10166380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non-pretrain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baseline.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benefit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downstream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gains.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3B7641-AAFA-5D41-AA89-F3C7DB374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419" y="2275862"/>
            <a:ext cx="9738360" cy="252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694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13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932447" y="5123685"/>
            <a:ext cx="10166380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non-pretrain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baseline.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benefit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downstream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gains.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3B7641-AAFA-5D41-AA89-F3C7DB374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419" y="2275862"/>
            <a:ext cx="9738360" cy="252541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49A545-0CA1-5E48-8912-55561C32200D}"/>
              </a:ext>
            </a:extLst>
          </p:cNvPr>
          <p:cNvSpPr/>
          <p:nvPr/>
        </p:nvSpPr>
        <p:spPr>
          <a:xfrm>
            <a:off x="1252025" y="3400864"/>
            <a:ext cx="9106371" cy="270803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4368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14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932447" y="5123685"/>
            <a:ext cx="10166380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non-pretrain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baseline.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benefit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downstream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gains.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3B7641-AAFA-5D41-AA89-F3C7DB374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419" y="2275862"/>
            <a:ext cx="9738360" cy="252541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149A545-0CA1-5E48-8912-55561C32200D}"/>
              </a:ext>
            </a:extLst>
          </p:cNvPr>
          <p:cNvSpPr/>
          <p:nvPr/>
        </p:nvSpPr>
        <p:spPr>
          <a:xfrm>
            <a:off x="1252025" y="3710353"/>
            <a:ext cx="9106371" cy="735037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6008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15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932447" y="5123685"/>
            <a:ext cx="10166380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same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non-pretrain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baseline.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benefit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downstream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significantly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gains.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3B7641-AAFA-5D41-AA89-F3C7DB374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8419" y="2275862"/>
            <a:ext cx="9738360" cy="252541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97E612A-C7B5-E04B-8AA0-73B4C20D36A4}"/>
              </a:ext>
            </a:extLst>
          </p:cNvPr>
          <p:cNvSpPr/>
          <p:nvPr/>
        </p:nvSpPr>
        <p:spPr>
          <a:xfrm>
            <a:off x="1237957" y="4485954"/>
            <a:ext cx="9106371" cy="270803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862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16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1132264" y="5194451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text-only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extra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better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utilize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task-specific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limitedly.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DB7578-12FD-634F-B204-06096A7C0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717" y="2210128"/>
            <a:ext cx="9045106" cy="269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352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17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1132264" y="5194451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text-only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extra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better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utilize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task-specific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limitedly.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DB7578-12FD-634F-B204-06096A7C0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717" y="2210128"/>
            <a:ext cx="9045106" cy="2693889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F926359-DC84-AE46-A679-881EDAA59089}"/>
              </a:ext>
            </a:extLst>
          </p:cNvPr>
          <p:cNvSpPr/>
          <p:nvPr/>
        </p:nvSpPr>
        <p:spPr>
          <a:xfrm>
            <a:off x="1385095" y="3372728"/>
            <a:ext cx="9106371" cy="425548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0907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18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1132264" y="5194451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text-only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extra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better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utilize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task-specific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limitedly.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DB7578-12FD-634F-B204-06096A7C0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717" y="2210128"/>
            <a:ext cx="9045106" cy="2693889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F926359-DC84-AE46-A679-881EDAA59089}"/>
              </a:ext>
            </a:extLst>
          </p:cNvPr>
          <p:cNvSpPr/>
          <p:nvPr/>
        </p:nvSpPr>
        <p:spPr>
          <a:xfrm>
            <a:off x="1385095" y="3573194"/>
            <a:ext cx="9106371" cy="225082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70667B7-0488-F34C-9D92-AA449EE3C2F3}"/>
              </a:ext>
            </a:extLst>
          </p:cNvPr>
          <p:cNvSpPr/>
          <p:nvPr/>
        </p:nvSpPr>
        <p:spPr>
          <a:xfrm>
            <a:off x="1385095" y="4341618"/>
            <a:ext cx="9106371" cy="225082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8343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19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1132264" y="5194451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text-only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outperforms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extra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better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utilize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while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task-specific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improve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limitedly.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DB7578-12FD-634F-B204-06096A7C01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717" y="2210128"/>
            <a:ext cx="9045106" cy="2693889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F926359-DC84-AE46-A679-881EDAA59089}"/>
              </a:ext>
            </a:extLst>
          </p:cNvPr>
          <p:cNvSpPr/>
          <p:nvPr/>
        </p:nvSpPr>
        <p:spPr>
          <a:xfrm>
            <a:off x="1385095" y="3812345"/>
            <a:ext cx="9106371" cy="225082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70667B7-0488-F34C-9D92-AA449EE3C2F3}"/>
              </a:ext>
            </a:extLst>
          </p:cNvPr>
          <p:cNvSpPr/>
          <p:nvPr/>
        </p:nvSpPr>
        <p:spPr>
          <a:xfrm>
            <a:off x="1385095" y="4580768"/>
            <a:ext cx="9106371" cy="225082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3797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498FA66D-165A-8346-9714-39E0EB1422B1}"/>
              </a:ext>
            </a:extLst>
          </p:cNvPr>
          <p:cNvSpPr txBox="1"/>
          <p:nvPr/>
        </p:nvSpPr>
        <p:spPr>
          <a:xfrm>
            <a:off x="524763" y="1590035"/>
            <a:ext cx="6119175" cy="329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Product-oriented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(PMT)</a:t>
            </a:r>
          </a:p>
          <a:p>
            <a:pPr marL="540000" lvl="1" indent="-342000">
              <a:lnSpc>
                <a:spcPct val="120000"/>
              </a:lnSpc>
              <a:spcAft>
                <a:spcPts val="900"/>
              </a:spcAft>
              <a:buFont typeface=".Apple Color Emoji UI"/>
              <a:buChar char="🛒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E-commercial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various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international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e-commerce.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scenario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PMT.</a:t>
            </a:r>
          </a:p>
          <a:p>
            <a:pPr marL="449100" lvl="2">
              <a:lnSpc>
                <a:spcPct val="120000"/>
              </a:lnSpc>
            </a:pPr>
            <a:endParaRPr kumimoji="1"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49100" lvl="2">
              <a:lnSpc>
                <a:spcPct val="120000"/>
              </a:lnSpc>
            </a:pPr>
            <a:endParaRPr kumimoji="1"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920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spcAft>
                <a:spcPts val="300"/>
              </a:spcAft>
              <a:buFont typeface=".Apple Color Emoji UI"/>
              <a:buChar char="❓"/>
            </a:pPr>
            <a:endParaRPr kumimoji="1"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92000" lvl="2" indent="-342900">
              <a:buFont typeface="Arial" panose="020B0604020202020204" pitchFamily="34" charset="0"/>
              <a:buChar char="•"/>
            </a:pP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02DC0F-632A-9043-B80F-639D77312C63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灯片编号占位符 39">
            <a:extLst>
              <a:ext uri="{FF2B5EF4-FFF2-40B4-BE49-F238E27FC236}">
                <a16:creationId xmlns:a16="http://schemas.microsoft.com/office/drawing/2014/main" id="{27A1C226-D736-2C43-8C9B-D990ED2F6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</a:t>
            </a:fld>
            <a:endParaRPr kumimoji="1" lang="zh-CN" altLang="en-US" dirty="0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48F6482E-80E1-1545-BD65-11E3DE1FE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FC517EE-EE27-0A4B-ACA4-512DA1B51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1648" y="2053333"/>
            <a:ext cx="1634044" cy="310799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54981F4-F0E8-1A45-B4A3-589115E610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3402" y="1860968"/>
            <a:ext cx="3118538" cy="349067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E53BD7D-D5A5-774A-AE60-D7315F3D4D21}"/>
              </a:ext>
            </a:extLst>
          </p:cNvPr>
          <p:cNvSpPr txBox="1"/>
          <p:nvPr/>
        </p:nvSpPr>
        <p:spPr>
          <a:xfrm>
            <a:off x="7029450" y="5624627"/>
            <a:ext cx="47548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Example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from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the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shopping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website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https://www.nordstrom.com/</a:t>
            </a:r>
            <a:endParaRPr kumimoji="1"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FangSong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9476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20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B2977207-0924-114E-961C-ABC2EF034FB0}"/>
              </a:ext>
            </a:extLst>
          </p:cNvPr>
          <p:cNvSpPr txBox="1"/>
          <p:nvPr/>
        </p:nvSpPr>
        <p:spPr>
          <a:xfrm>
            <a:off x="6663888" y="3402605"/>
            <a:ext cx="4434939" cy="830997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Even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extra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Multi30k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Comparisons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Multi30k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3211475-F1BA-0442-9B6F-52133EA44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555" y="2169682"/>
            <a:ext cx="5209164" cy="408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824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21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0FFFFA-FA73-8142-9F80-4D56930A53FC}"/>
              </a:ext>
            </a:extLst>
          </p:cNvPr>
          <p:cNvSpPr txBox="1"/>
          <p:nvPr/>
        </p:nvSpPr>
        <p:spPr>
          <a:xfrm>
            <a:off x="1132264" y="4995450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alleviate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demand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annotations.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40%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used,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comparable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advantages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situation.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4D7E96-F41A-6545-B00F-F836596F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38" y="2328224"/>
            <a:ext cx="9757410" cy="222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758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22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0FFFFA-FA73-8142-9F80-4D56930A53FC}"/>
              </a:ext>
            </a:extLst>
          </p:cNvPr>
          <p:cNvSpPr txBox="1"/>
          <p:nvPr/>
        </p:nvSpPr>
        <p:spPr>
          <a:xfrm>
            <a:off x="1132264" y="4995450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alleviate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demand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annotations.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40%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used,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comparable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advantages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situation.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4D7E96-F41A-6545-B00F-F836596F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38" y="2328224"/>
            <a:ext cx="9757410" cy="222094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630CF4F-209A-9844-B16E-8C2DA51F3A18}"/>
              </a:ext>
            </a:extLst>
          </p:cNvPr>
          <p:cNvSpPr/>
          <p:nvPr/>
        </p:nvSpPr>
        <p:spPr>
          <a:xfrm>
            <a:off x="1656852" y="3277772"/>
            <a:ext cx="8021720" cy="703384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0991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23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D1039A9-6127-0D49-B068-087543C8DCC4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3227D0B8-4880-9B4C-AF3C-23823B86EEE4}"/>
              </a:ext>
            </a:extLst>
          </p:cNvPr>
          <p:cNvSpPr txBox="1"/>
          <p:nvPr/>
        </p:nvSpPr>
        <p:spPr>
          <a:xfrm>
            <a:off x="777738" y="1553874"/>
            <a:ext cx="10321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 on the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0FFFFA-FA73-8142-9F80-4D56930A53FC}"/>
              </a:ext>
            </a:extLst>
          </p:cNvPr>
          <p:cNvSpPr txBox="1"/>
          <p:nvPr/>
        </p:nvSpPr>
        <p:spPr>
          <a:xfrm>
            <a:off x="1132264" y="4995450"/>
            <a:ext cx="9612035" cy="907941"/>
          </a:xfrm>
          <a:prstGeom prst="rect">
            <a:avLst/>
          </a:prstGeom>
          <a:noFill/>
          <a:ln>
            <a:solidFill>
              <a:schemeClr val="tx1"/>
            </a:solidFill>
            <a:prstDash val="lgDash"/>
          </a:ln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First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alleviate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demand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annotations.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40%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annotated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used,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comparable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SoTA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pre-trained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shows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advantages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lower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resource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situation.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4D7E96-F41A-6545-B00F-F836596F1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738" y="2328224"/>
            <a:ext cx="9757410" cy="2220942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630CF4F-209A-9844-B16E-8C2DA51F3A18}"/>
              </a:ext>
            </a:extLst>
          </p:cNvPr>
          <p:cNvSpPr/>
          <p:nvPr/>
        </p:nvSpPr>
        <p:spPr>
          <a:xfrm>
            <a:off x="1656852" y="3742006"/>
            <a:ext cx="8021720" cy="239150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A4B2B3A-4864-914C-999F-B69F687858B6}"/>
              </a:ext>
            </a:extLst>
          </p:cNvPr>
          <p:cNvSpPr/>
          <p:nvPr/>
        </p:nvSpPr>
        <p:spPr>
          <a:xfrm>
            <a:off x="1656852" y="4244338"/>
            <a:ext cx="8021720" cy="239150"/>
          </a:xfrm>
          <a:prstGeom prst="rect">
            <a:avLst/>
          </a:prstGeom>
          <a:solidFill>
            <a:schemeClr val="bg1">
              <a:lumMod val="75000"/>
              <a:alpha val="4117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6051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24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448AD6C-23CE-C34C-BD75-29FF51657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E8C123C-AFA6-6C42-A12D-855483BF6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127" y="1378639"/>
            <a:ext cx="4248150" cy="52252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A58EC93-EEBA-E748-A6F7-B755A91867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3632" y="1344348"/>
            <a:ext cx="4498003" cy="5225225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52EB69F9-F79C-FD45-9660-EF059D325EA2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E26B576-4BCC-A341-B786-ACF1FFFED548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5CCB8EA-C97D-454E-A3F0-41530B0AA553}"/>
              </a:ext>
            </a:extLst>
          </p:cNvPr>
          <p:cNvSpPr/>
          <p:nvPr/>
        </p:nvSpPr>
        <p:spPr>
          <a:xfrm>
            <a:off x="6094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7B05B21-A1BC-204F-8494-0D96F9A60FE3}"/>
              </a:ext>
            </a:extLst>
          </p:cNvPr>
          <p:cNvSpPr/>
          <p:nvPr/>
        </p:nvSpPr>
        <p:spPr>
          <a:xfrm>
            <a:off x="81288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8205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D02DC0F-632A-9043-B80F-639D77312C63}"/>
              </a:ext>
            </a:extLst>
          </p:cNvPr>
          <p:cNvSpPr/>
          <p:nvPr/>
        </p:nvSpPr>
        <p:spPr>
          <a:xfrm>
            <a:off x="0" y="1094873"/>
            <a:ext cx="121932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25</a:t>
            </a:fld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3179B90-13BA-4D40-9FDD-C00F6FA53E08}"/>
              </a:ext>
            </a:extLst>
          </p:cNvPr>
          <p:cNvSpPr txBox="1"/>
          <p:nvPr/>
        </p:nvSpPr>
        <p:spPr>
          <a:xfrm>
            <a:off x="1135628" y="2038744"/>
            <a:ext cx="97457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construct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large-scale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bilingual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called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product-oriented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(PMT)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research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endParaRPr lang="en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We propose a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cross-modal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cross-lingual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proxy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tasks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achieves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state-of-the-art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Multi30k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datasets.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endParaRPr lang="en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release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the</a:t>
            </a:r>
            <a:r>
              <a:rPr lang="zh-CN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code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" altLang="zh-CN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https://github.com/syuqings/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Fashion-MMT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A584F0-41F8-844F-94AF-1F612486BB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038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2383972"/>
            <a:ext cx="857250" cy="2071237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26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AA584F0-41F8-844F-94AF-1F612486B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2" name="标题 5">
            <a:extLst>
              <a:ext uri="{FF2B5EF4-FFF2-40B4-BE49-F238E27FC236}">
                <a16:creationId xmlns:a16="http://schemas.microsoft.com/office/drawing/2014/main" id="{7BDB55D5-BE14-4845-B713-F02E5177D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0130" y="1648925"/>
            <a:ext cx="6614160" cy="1782367"/>
          </a:xfrm>
        </p:spPr>
        <p:txBody>
          <a:bodyPr/>
          <a:lstStyle/>
          <a:p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THANKS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感谢聆听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13" name="文本占位符 6">
            <a:extLst>
              <a:ext uri="{FF2B5EF4-FFF2-40B4-BE49-F238E27FC236}">
                <a16:creationId xmlns:a16="http://schemas.microsoft.com/office/drawing/2014/main" id="{760BF3C9-55C8-A54A-AFED-70BBE9E6F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8710" y="3294132"/>
            <a:ext cx="4423410" cy="1655762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--------- Q&amp;A Section --------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0B62A4D-239B-7244-983B-F8E6D54D3BA0}"/>
              </a:ext>
            </a:extLst>
          </p:cNvPr>
          <p:cNvSpPr txBox="1"/>
          <p:nvPr/>
        </p:nvSpPr>
        <p:spPr>
          <a:xfrm>
            <a:off x="8480891" y="5506709"/>
            <a:ext cx="3223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Email: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syuqing@ruc.edu.cn</a:t>
            </a:r>
          </a:p>
        </p:txBody>
      </p:sp>
    </p:spTree>
    <p:extLst>
      <p:ext uri="{BB962C8B-B14F-4D97-AF65-F5344CB8AC3E}">
        <p14:creationId xmlns:p14="http://schemas.microsoft.com/office/powerpoint/2010/main" val="20542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498FA66D-165A-8346-9714-39E0EB1422B1}"/>
              </a:ext>
            </a:extLst>
          </p:cNvPr>
          <p:cNvSpPr txBox="1"/>
          <p:nvPr/>
        </p:nvSpPr>
        <p:spPr>
          <a:xfrm>
            <a:off x="524763" y="1590035"/>
            <a:ext cx="6119175" cy="473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8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Product-oriented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(PMT)</a:t>
            </a:r>
          </a:p>
          <a:p>
            <a:pPr marL="540000" lvl="1" indent="-342000">
              <a:lnSpc>
                <a:spcPct val="120000"/>
              </a:lnSpc>
              <a:spcAft>
                <a:spcPts val="900"/>
              </a:spcAft>
              <a:buFont typeface=".Apple Color Emoji UI"/>
              <a:buChar char="🛒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E-commercial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various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international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e-commerce.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scenario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PMT.</a:t>
            </a:r>
          </a:p>
          <a:p>
            <a:pPr marL="449100" lvl="2">
              <a:lnSpc>
                <a:spcPct val="120000"/>
              </a:lnSpc>
            </a:pPr>
            <a:endParaRPr kumimoji="1"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49100" lvl="2">
              <a:lnSpc>
                <a:spcPct val="120000"/>
              </a:lnSpc>
            </a:pPr>
            <a:endParaRPr kumimoji="1" lang="en-US" altLang="zh-CN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900"/>
              </a:spcAft>
              <a:buFont typeface=".Apple Color Emoji UI"/>
              <a:buChar char="❓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specialized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jargons,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ambiguous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contexts.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(vs.</a:t>
            </a: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NMT)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relevance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MMT.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(vs.</a:t>
            </a:r>
            <a:r>
              <a:rPr kumimoji="1"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MMT)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Existing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rather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limited.</a:t>
            </a:r>
            <a:endParaRPr kumimoji="1"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92000" lvl="2" indent="-342900">
              <a:buFont typeface="Arial" panose="020B0604020202020204" pitchFamily="34" charset="0"/>
              <a:buChar char="•"/>
            </a:pP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灯片编号占位符 39">
            <a:extLst>
              <a:ext uri="{FF2B5EF4-FFF2-40B4-BE49-F238E27FC236}">
                <a16:creationId xmlns:a16="http://schemas.microsoft.com/office/drawing/2014/main" id="{27A1C226-D736-2C43-8C9B-D990ED2F6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3</a:t>
            </a:fld>
            <a:endParaRPr kumimoji="1" lang="zh-CN" altLang="en-US" dirty="0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48F6482E-80E1-1545-BD65-11E3DE1FE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CE53BD7D-D5A5-774A-AE60-D7315F3D4D21}"/>
              </a:ext>
            </a:extLst>
          </p:cNvPr>
          <p:cNvSpPr txBox="1"/>
          <p:nvPr/>
        </p:nvSpPr>
        <p:spPr>
          <a:xfrm>
            <a:off x="7055103" y="5092570"/>
            <a:ext cx="4854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The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challenges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of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PMT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task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compared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with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NMT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and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MMT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FangSong" panose="02010609060101010101" pitchFamily="49" charset="-122"/>
                <a:cs typeface="Arial" panose="020B0604020202020204" pitchFamily="34" charset="0"/>
              </a:rPr>
              <a:t>tasks</a:t>
            </a:r>
            <a:endParaRPr kumimoji="1"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FangSong" panose="02010609060101010101" pitchFamily="49" charset="-122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959E5B5-1C70-DD4E-BAC4-5948C2657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475" y="2132330"/>
            <a:ext cx="5187950" cy="2779812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B4272380-0A14-1B40-AFA1-8BB643B7123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1953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498FA66D-165A-8346-9714-39E0EB1422B1}"/>
              </a:ext>
            </a:extLst>
          </p:cNvPr>
          <p:cNvSpPr txBox="1"/>
          <p:nvPr/>
        </p:nvSpPr>
        <p:spPr>
          <a:xfrm>
            <a:off x="518761" y="1564703"/>
            <a:ext cx="9139589" cy="31029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large-scale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bilingual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</a:p>
          <a:p>
            <a:pPr marL="540000" lvl="1" indent="-3420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FACAD[1],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~120K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crawled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Nordstrom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website.</a:t>
            </a:r>
          </a:p>
          <a:p>
            <a:pPr marL="449100" lvl="2">
              <a:lnSpc>
                <a:spcPct val="120000"/>
              </a:lnSpc>
            </a:pP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Annotation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Automatically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Chinese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Google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system.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noisy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bilingual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denoted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Fashion-MMT(L).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Manually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subset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Fashion-MMT(L)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post-editing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Chinese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translations,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denoted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Fashion-MMT(C).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943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4</a:t>
            </a:fld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22888E-41DF-0A42-A90A-74F784B50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406D486-2693-9E4D-B661-F55A725242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026"/>
          <a:stretch/>
        </p:blipFill>
        <p:spPr>
          <a:xfrm>
            <a:off x="1009903" y="4806034"/>
            <a:ext cx="4708890" cy="144744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FFB2EB8-A82F-5F43-903B-C17FCEE8F9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6939"/>
          <a:stretch/>
        </p:blipFill>
        <p:spPr>
          <a:xfrm>
            <a:off x="5856220" y="5014889"/>
            <a:ext cx="5428747" cy="799866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ADA0CF9A-B655-C647-A593-D84E7DE7A3AC}"/>
              </a:ext>
            </a:extLst>
          </p:cNvPr>
          <p:cNvSpPr txBox="1"/>
          <p:nvPr/>
        </p:nvSpPr>
        <p:spPr>
          <a:xfrm>
            <a:off x="275094" y="6400412"/>
            <a:ext cx="7943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[1]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Yang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al.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 Captioning: Towards Generating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Accurate Descriptions with Semantic Rewards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ECCV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kumimoji="1"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8DFE68F-42E4-FA48-889D-259F2F533206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14907F7-3515-F941-9F48-53545E426CAE}"/>
              </a:ext>
            </a:extLst>
          </p:cNvPr>
          <p:cNvSpPr/>
          <p:nvPr/>
        </p:nvSpPr>
        <p:spPr>
          <a:xfrm>
            <a:off x="20340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8864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498FA66D-165A-8346-9714-39E0EB1422B1}"/>
              </a:ext>
            </a:extLst>
          </p:cNvPr>
          <p:cNvSpPr txBox="1"/>
          <p:nvPr/>
        </p:nvSpPr>
        <p:spPr>
          <a:xfrm>
            <a:off x="518761" y="1564703"/>
            <a:ext cx="10694069" cy="2310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large-scale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bilingual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contains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40,000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triplets,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36,000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training,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2,000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2,000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test.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Fashion-MMT(L)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Fashion-MMT(C)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Multi30k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benchmark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IKEA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dataset.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each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parallel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pair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Fashion-MMT,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associate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943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Fashion-MMT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5</a:t>
            </a:fld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22888E-41DF-0A42-A90A-74F784B50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680B346-4C6F-0A46-A1DE-556959947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000" y="4190073"/>
            <a:ext cx="4398010" cy="171672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E625D3F-72F7-7D4A-9909-F8108CED59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031" y="4145267"/>
            <a:ext cx="5034969" cy="2194960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85F57AE6-8EAC-6847-98DA-E1317D118B17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D3B81FD-BA44-804C-B72C-8818A2418C2D}"/>
              </a:ext>
            </a:extLst>
          </p:cNvPr>
          <p:cNvSpPr/>
          <p:nvPr/>
        </p:nvSpPr>
        <p:spPr>
          <a:xfrm>
            <a:off x="203400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8748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6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30413"/>
            <a:ext cx="10694069" cy="2163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key-points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PMT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MMT</a:t>
            </a:r>
          </a:p>
          <a:p>
            <a:pPr marL="7920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cross-lingual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cross-modal</a:t>
            </a:r>
            <a:r>
              <a:rPr kumimoji="1" lang="zh-CN" alt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correspondence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UPOC</a:t>
            </a:r>
            <a:r>
              <a:rPr kumimoji="1" lang="en-US" altLang="zh-CN" sz="19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nified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roduct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riented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ross-lingual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ross-modal</a:t>
            </a:r>
            <a:r>
              <a:rPr kumimoji="1" lang="zh-CN" alt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547C6815-867C-4E4E-BC4A-B25924C31FCE}"/>
              </a:ext>
            </a:extLst>
          </p:cNvPr>
          <p:cNvSpPr/>
          <p:nvPr/>
        </p:nvSpPr>
        <p:spPr>
          <a:xfrm>
            <a:off x="7509510" y="1897380"/>
            <a:ext cx="3268980" cy="123444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optimized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ground-truth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enough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  <a:r>
              <a:rPr kumimoji="1"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A77C6BF-C5E4-5F43-A5B8-501F70802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8548" y="3865141"/>
            <a:ext cx="6466253" cy="252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20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7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87563"/>
            <a:ext cx="10694069" cy="4228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sequence: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Image-Source-Target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triplet</a:t>
            </a: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Independent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encoders: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capture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intra-context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</a:t>
            </a: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encoder: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capture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inter-context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across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modalities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languages</a:t>
            </a:r>
          </a:p>
          <a:p>
            <a:pPr marL="449100" lvl="2">
              <a:lnSpc>
                <a:spcPct val="120000"/>
              </a:lnSpc>
              <a:spcBef>
                <a:spcPts val="600"/>
              </a:spcBef>
            </a:pP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92000" lvl="2" indent="-342900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Pre-training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Tasks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Multimodal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(MTLM)</a:t>
            </a: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Source-sentence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(ISM)</a:t>
            </a:r>
          </a:p>
          <a:p>
            <a:pPr marL="540000" lvl="1" indent="-342000">
              <a:lnSpc>
                <a:spcPct val="120000"/>
              </a:lnSpc>
              <a:spcAft>
                <a:spcPts val="600"/>
              </a:spcAft>
              <a:buFont typeface="Monaco" pitchFamily="2" charset="0"/>
              <a:buChar char="⎼"/>
            </a:pP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Attribute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kumimoji="1"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(ATTP)</a:t>
            </a:r>
          </a:p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6A77C6BF-C5E4-5F43-A5B8-501F708029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428"/>
          <a:stretch/>
        </p:blipFill>
        <p:spPr>
          <a:xfrm>
            <a:off x="6492240" y="3450511"/>
            <a:ext cx="5386739" cy="278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25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8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87563"/>
            <a:ext cx="10694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Multimodal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(MTLM)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533E6435-DD5A-554E-8F02-7BD3262198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96" r="17065"/>
          <a:stretch/>
        </p:blipFill>
        <p:spPr>
          <a:xfrm>
            <a:off x="1918830" y="5402962"/>
            <a:ext cx="352887" cy="54781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3F53CEE-B87C-AF48-9171-8FCB6E2E48DB}"/>
              </a:ext>
            </a:extLst>
          </p:cNvPr>
          <p:cNvSpPr/>
          <p:nvPr/>
        </p:nvSpPr>
        <p:spPr>
          <a:xfrm>
            <a:off x="1885738" y="3695531"/>
            <a:ext cx="7353574" cy="386674"/>
          </a:xfrm>
          <a:prstGeom prst="rect">
            <a:avLst/>
          </a:prstGeom>
          <a:solidFill>
            <a:srgbClr val="D9D9D9">
              <a:alpha val="63529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Cross</a:t>
            </a:r>
            <a:r>
              <a:rPr lang="zh-CN" alt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9A1D884-EF71-DE47-BFB5-E17EC8190BCD}"/>
              </a:ext>
            </a:extLst>
          </p:cNvPr>
          <p:cNvSpPr txBox="1"/>
          <p:nvPr/>
        </p:nvSpPr>
        <p:spPr>
          <a:xfrm>
            <a:off x="2617482" y="5449742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2ADAD9B4-E23B-414E-A0C7-B5EEF0BF5C80}"/>
              </a:ext>
            </a:extLst>
          </p:cNvPr>
          <p:cNvSpPr/>
          <p:nvPr/>
        </p:nvSpPr>
        <p:spPr>
          <a:xfrm>
            <a:off x="1897776" y="4155105"/>
            <a:ext cx="1925499" cy="364849"/>
          </a:xfrm>
          <a:prstGeom prst="roundRect">
            <a:avLst/>
          </a:prstGeom>
          <a:solidFill>
            <a:srgbClr val="0070C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4B34694F-FA75-7748-917A-B79C84E6B8A9}"/>
              </a:ext>
            </a:extLst>
          </p:cNvPr>
          <p:cNvSpPr/>
          <p:nvPr/>
        </p:nvSpPr>
        <p:spPr>
          <a:xfrm>
            <a:off x="3930300" y="4151603"/>
            <a:ext cx="2599127" cy="375094"/>
          </a:xfrm>
          <a:prstGeom prst="roundRect">
            <a:avLst/>
          </a:prstGeom>
          <a:solidFill>
            <a:srgbClr val="F8CBAD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23120C35-630B-FA45-A9EC-583346F0029D}"/>
              </a:ext>
            </a:extLst>
          </p:cNvPr>
          <p:cNvSpPr/>
          <p:nvPr/>
        </p:nvSpPr>
        <p:spPr>
          <a:xfrm>
            <a:off x="6649635" y="4155099"/>
            <a:ext cx="2589676" cy="379158"/>
          </a:xfrm>
          <a:prstGeom prst="roundRect">
            <a:avLst/>
          </a:prstGeom>
          <a:solidFill>
            <a:srgbClr val="92D05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8" name="剪去同侧角的矩形 17">
            <a:extLst>
              <a:ext uri="{FF2B5EF4-FFF2-40B4-BE49-F238E27FC236}">
                <a16:creationId xmlns:a16="http://schemas.microsoft.com/office/drawing/2014/main" id="{FC80FB96-80BD-BE44-9C5E-66588EE349AE}"/>
              </a:ext>
            </a:extLst>
          </p:cNvPr>
          <p:cNvSpPr/>
          <p:nvPr/>
        </p:nvSpPr>
        <p:spPr>
          <a:xfrm>
            <a:off x="1967338" y="3254859"/>
            <a:ext cx="252663" cy="216569"/>
          </a:xfrm>
          <a:prstGeom prst="snip2SameRect">
            <a:avLst/>
          </a:prstGeom>
          <a:solidFill>
            <a:srgbClr val="0070C0">
              <a:alpha val="6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70BEE171-772F-254C-B0DA-C7F6D423CA1F}"/>
              </a:ext>
            </a:extLst>
          </p:cNvPr>
          <p:cNvCxnSpPr>
            <a:cxnSpLocks/>
          </p:cNvCxnSpPr>
          <p:nvPr/>
        </p:nvCxnSpPr>
        <p:spPr>
          <a:xfrm>
            <a:off x="2087970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B0B6CBBE-8B86-6A4C-854D-3254FBC87CB0}"/>
              </a:ext>
            </a:extLst>
          </p:cNvPr>
          <p:cNvCxnSpPr/>
          <p:nvPr/>
        </p:nvCxnSpPr>
        <p:spPr>
          <a:xfrm>
            <a:off x="3158659" y="3475629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B1349418-A824-FB4A-B85D-14D07B351946}"/>
              </a:ext>
            </a:extLst>
          </p:cNvPr>
          <p:cNvCxnSpPr/>
          <p:nvPr/>
        </p:nvCxnSpPr>
        <p:spPr>
          <a:xfrm>
            <a:off x="3626566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ED7BC29D-B1E0-4242-9D2F-2DE7F01B72CE}"/>
              </a:ext>
            </a:extLst>
          </p:cNvPr>
          <p:cNvCxnSpPr>
            <a:cxnSpLocks/>
          </p:cNvCxnSpPr>
          <p:nvPr/>
        </p:nvCxnSpPr>
        <p:spPr>
          <a:xfrm>
            <a:off x="4191380" y="347769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04156ADA-206C-8B4F-AE1E-71AAEC1DD078}"/>
              </a:ext>
            </a:extLst>
          </p:cNvPr>
          <p:cNvCxnSpPr/>
          <p:nvPr/>
        </p:nvCxnSpPr>
        <p:spPr>
          <a:xfrm>
            <a:off x="5089417" y="346853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0F9918CE-2FC1-2946-8B30-6FF5174D15CE}"/>
              </a:ext>
            </a:extLst>
          </p:cNvPr>
          <p:cNvCxnSpPr/>
          <p:nvPr/>
        </p:nvCxnSpPr>
        <p:spPr>
          <a:xfrm>
            <a:off x="5805795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EBAEC0A1-C8B6-5B4A-A86C-E9F69649CDC2}"/>
              </a:ext>
            </a:extLst>
          </p:cNvPr>
          <p:cNvCxnSpPr>
            <a:cxnSpLocks/>
          </p:cNvCxnSpPr>
          <p:nvPr/>
        </p:nvCxnSpPr>
        <p:spPr>
          <a:xfrm>
            <a:off x="6795450" y="348771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AFAB59A9-C14F-EF42-933B-B8CB11BBC269}"/>
              </a:ext>
            </a:extLst>
          </p:cNvPr>
          <p:cNvCxnSpPr/>
          <p:nvPr/>
        </p:nvCxnSpPr>
        <p:spPr>
          <a:xfrm>
            <a:off x="7141232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F5A62892-F8C7-6147-80ED-CFC1D2A1424A}"/>
              </a:ext>
            </a:extLst>
          </p:cNvPr>
          <p:cNvCxnSpPr/>
          <p:nvPr/>
        </p:nvCxnSpPr>
        <p:spPr>
          <a:xfrm>
            <a:off x="7861493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6AB31F13-0FE8-DC44-BACA-1ADB290CE9F0}"/>
              </a:ext>
            </a:extLst>
          </p:cNvPr>
          <p:cNvCxnSpPr/>
          <p:nvPr/>
        </p:nvCxnSpPr>
        <p:spPr>
          <a:xfrm>
            <a:off x="8740425" y="348674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8E5D9B37-B4CC-274B-9140-F8D7283D5AAE}"/>
              </a:ext>
            </a:extLst>
          </p:cNvPr>
          <p:cNvCxnSpPr/>
          <p:nvPr/>
        </p:nvCxnSpPr>
        <p:spPr>
          <a:xfrm>
            <a:off x="9069658" y="348479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32" name="剪去同侧角的矩形 31">
            <a:extLst>
              <a:ext uri="{FF2B5EF4-FFF2-40B4-BE49-F238E27FC236}">
                <a16:creationId xmlns:a16="http://schemas.microsoft.com/office/drawing/2014/main" id="{ECD85695-AB07-7F41-A427-31A6F391A101}"/>
              </a:ext>
            </a:extLst>
          </p:cNvPr>
          <p:cNvSpPr/>
          <p:nvPr/>
        </p:nvSpPr>
        <p:spPr>
          <a:xfrm>
            <a:off x="2360366" y="3250848"/>
            <a:ext cx="252663" cy="216569"/>
          </a:xfrm>
          <a:prstGeom prst="snip2SameRect">
            <a:avLst/>
          </a:prstGeom>
          <a:solidFill>
            <a:srgbClr val="0070C0">
              <a:alpha val="7137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剪去同侧角的矩形 32">
            <a:extLst>
              <a:ext uri="{FF2B5EF4-FFF2-40B4-BE49-F238E27FC236}">
                <a16:creationId xmlns:a16="http://schemas.microsoft.com/office/drawing/2014/main" id="{488C54C9-FD59-3444-A001-89A34573E9AB}"/>
              </a:ext>
            </a:extLst>
          </p:cNvPr>
          <p:cNvSpPr/>
          <p:nvPr/>
        </p:nvSpPr>
        <p:spPr>
          <a:xfrm>
            <a:off x="3030133" y="3258869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剪去同侧角的矩形 33">
            <a:extLst>
              <a:ext uri="{FF2B5EF4-FFF2-40B4-BE49-F238E27FC236}">
                <a16:creationId xmlns:a16="http://schemas.microsoft.com/office/drawing/2014/main" id="{68276965-77B6-C14C-87D5-9C79EEABBF9F}"/>
              </a:ext>
            </a:extLst>
          </p:cNvPr>
          <p:cNvSpPr/>
          <p:nvPr/>
        </p:nvSpPr>
        <p:spPr>
          <a:xfrm>
            <a:off x="4066846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剪去同侧角的矩形 34">
            <a:extLst>
              <a:ext uri="{FF2B5EF4-FFF2-40B4-BE49-F238E27FC236}">
                <a16:creationId xmlns:a16="http://schemas.microsoft.com/office/drawing/2014/main" id="{BC2B0C30-E979-AF4E-920B-BD5AF4C61E34}"/>
              </a:ext>
            </a:extLst>
          </p:cNvPr>
          <p:cNvSpPr/>
          <p:nvPr/>
        </p:nvSpPr>
        <p:spPr>
          <a:xfrm>
            <a:off x="4528463" y="325056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剪去同侧角的矩形 35">
            <a:extLst>
              <a:ext uri="{FF2B5EF4-FFF2-40B4-BE49-F238E27FC236}">
                <a16:creationId xmlns:a16="http://schemas.microsoft.com/office/drawing/2014/main" id="{3E438CC1-8B94-1B40-9C1B-95014E7F3AE3}"/>
              </a:ext>
            </a:extLst>
          </p:cNvPr>
          <p:cNvSpPr/>
          <p:nvPr/>
        </p:nvSpPr>
        <p:spPr>
          <a:xfrm>
            <a:off x="4956987" y="325826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剪去同侧角的矩形 36">
            <a:extLst>
              <a:ext uri="{FF2B5EF4-FFF2-40B4-BE49-F238E27FC236}">
                <a16:creationId xmlns:a16="http://schemas.microsoft.com/office/drawing/2014/main" id="{27C4F626-DCD8-4345-9B45-33727F5A0804}"/>
              </a:ext>
            </a:extLst>
          </p:cNvPr>
          <p:cNvSpPr/>
          <p:nvPr/>
        </p:nvSpPr>
        <p:spPr>
          <a:xfrm>
            <a:off x="6138104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剪去同侧角的矩形 37">
            <a:extLst>
              <a:ext uri="{FF2B5EF4-FFF2-40B4-BE49-F238E27FC236}">
                <a16:creationId xmlns:a16="http://schemas.microsoft.com/office/drawing/2014/main" id="{CE2C3A94-250A-B64F-82F9-6B14C2E813FB}"/>
              </a:ext>
            </a:extLst>
          </p:cNvPr>
          <p:cNvSpPr/>
          <p:nvPr/>
        </p:nvSpPr>
        <p:spPr>
          <a:xfrm>
            <a:off x="6675707" y="326958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剪去同侧角的矩形 38">
            <a:extLst>
              <a:ext uri="{FF2B5EF4-FFF2-40B4-BE49-F238E27FC236}">
                <a16:creationId xmlns:a16="http://schemas.microsoft.com/office/drawing/2014/main" id="{D7BE58DA-3280-4E45-9A72-9A6F3F5B7306}"/>
              </a:ext>
            </a:extLst>
          </p:cNvPr>
          <p:cNvSpPr/>
          <p:nvPr/>
        </p:nvSpPr>
        <p:spPr>
          <a:xfrm>
            <a:off x="7017603" y="3266890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剪去同侧角的矩形 39">
            <a:extLst>
              <a:ext uri="{FF2B5EF4-FFF2-40B4-BE49-F238E27FC236}">
                <a16:creationId xmlns:a16="http://schemas.microsoft.com/office/drawing/2014/main" id="{00B1D2B3-0E00-3C4E-8E47-69AE1FEBCAD4}"/>
              </a:ext>
            </a:extLst>
          </p:cNvPr>
          <p:cNvSpPr/>
          <p:nvPr/>
        </p:nvSpPr>
        <p:spPr>
          <a:xfrm>
            <a:off x="7372721" y="3272567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剪去同侧角的矩形 40">
            <a:extLst>
              <a:ext uri="{FF2B5EF4-FFF2-40B4-BE49-F238E27FC236}">
                <a16:creationId xmlns:a16="http://schemas.microsoft.com/office/drawing/2014/main" id="{31E04623-C93D-254B-8953-FCBDA4C4CCA1}"/>
              </a:ext>
            </a:extLst>
          </p:cNvPr>
          <p:cNvSpPr/>
          <p:nvPr/>
        </p:nvSpPr>
        <p:spPr>
          <a:xfrm>
            <a:off x="7736297" y="326947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剪去同侧角的矩形 41">
            <a:extLst>
              <a:ext uri="{FF2B5EF4-FFF2-40B4-BE49-F238E27FC236}">
                <a16:creationId xmlns:a16="http://schemas.microsoft.com/office/drawing/2014/main" id="{029EDD8A-EFD0-A241-A31F-B61A82BD6028}"/>
              </a:ext>
            </a:extLst>
          </p:cNvPr>
          <p:cNvSpPr/>
          <p:nvPr/>
        </p:nvSpPr>
        <p:spPr>
          <a:xfrm>
            <a:off x="8946925" y="3264966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F985E629-FC23-E84D-AC8F-9BD36817EFA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957" r="16957"/>
          <a:stretch/>
        </p:blipFill>
        <p:spPr>
          <a:xfrm>
            <a:off x="2303735" y="5393141"/>
            <a:ext cx="352888" cy="562463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A449C004-035D-1C41-92BC-4CF72B23D7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4228" y="5405751"/>
            <a:ext cx="343877" cy="527279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BE6DA312-2487-A343-890B-D34C1B41BE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6396" y="5398072"/>
            <a:ext cx="366823" cy="562463"/>
          </a:xfrm>
          <a:prstGeom prst="rect">
            <a:avLst/>
          </a:prstGeom>
        </p:spPr>
      </p:pic>
      <p:sp>
        <p:nvSpPr>
          <p:cNvPr id="46" name="文本框 45">
            <a:extLst>
              <a:ext uri="{FF2B5EF4-FFF2-40B4-BE49-F238E27FC236}">
                <a16:creationId xmlns:a16="http://schemas.microsoft.com/office/drawing/2014/main" id="{B618815A-46FC-174E-B363-E0FFF6A01F03}"/>
              </a:ext>
            </a:extLst>
          </p:cNvPr>
          <p:cNvSpPr txBox="1"/>
          <p:nvPr/>
        </p:nvSpPr>
        <p:spPr>
          <a:xfrm>
            <a:off x="3908424" y="5544095"/>
            <a:ext cx="267016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[MASK] trim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…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[MASK]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[EOS]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FEFEFBF1-A0CD-BA40-8AD0-0F8C4C879FEA}"/>
              </a:ext>
            </a:extLst>
          </p:cNvPr>
          <p:cNvSpPr txBox="1"/>
          <p:nvPr/>
        </p:nvSpPr>
        <p:spPr>
          <a:xfrm>
            <a:off x="6609432" y="5534250"/>
            <a:ext cx="267016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荷 叶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[MASK]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…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 气 息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EOS]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732D3703-3AAE-9042-B90C-3D9895267415}"/>
              </a:ext>
            </a:extLst>
          </p:cNvPr>
          <p:cNvSpPr/>
          <p:nvPr/>
        </p:nvSpPr>
        <p:spPr>
          <a:xfrm>
            <a:off x="1824954" y="5377354"/>
            <a:ext cx="7465248" cy="57124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剪去同侧角的矩形 48">
            <a:extLst>
              <a:ext uri="{FF2B5EF4-FFF2-40B4-BE49-F238E27FC236}">
                <a16:creationId xmlns:a16="http://schemas.microsoft.com/office/drawing/2014/main" id="{3C43BA4A-AE6C-DE4B-80E1-CD65E9DD78AF}"/>
              </a:ext>
            </a:extLst>
          </p:cNvPr>
          <p:cNvSpPr/>
          <p:nvPr/>
        </p:nvSpPr>
        <p:spPr>
          <a:xfrm>
            <a:off x="1909807" y="4768484"/>
            <a:ext cx="1913467" cy="400510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0070C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剪去同侧角的矩形 49">
            <a:extLst>
              <a:ext uri="{FF2B5EF4-FFF2-40B4-BE49-F238E27FC236}">
                <a16:creationId xmlns:a16="http://schemas.microsoft.com/office/drawing/2014/main" id="{EF07888F-9465-974B-9B59-8C5612D260C3}"/>
              </a:ext>
            </a:extLst>
          </p:cNvPr>
          <p:cNvSpPr/>
          <p:nvPr/>
        </p:nvSpPr>
        <p:spPr>
          <a:xfrm>
            <a:off x="3930300" y="4771743"/>
            <a:ext cx="2623193" cy="392192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F8CBAD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剪去同侧角的矩形 50">
            <a:extLst>
              <a:ext uri="{FF2B5EF4-FFF2-40B4-BE49-F238E27FC236}">
                <a16:creationId xmlns:a16="http://schemas.microsoft.com/office/drawing/2014/main" id="{BD0F77AE-B0EC-2242-8C5C-14ADB95D4FCE}"/>
              </a:ext>
            </a:extLst>
          </p:cNvPr>
          <p:cNvSpPr/>
          <p:nvPr/>
        </p:nvSpPr>
        <p:spPr>
          <a:xfrm>
            <a:off x="6649642" y="4768491"/>
            <a:ext cx="2589677" cy="403973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92D05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9D7348FB-D6FC-8C46-BFF7-DF312C03545C}"/>
              </a:ext>
            </a:extLst>
          </p:cNvPr>
          <p:cNvSpPr/>
          <p:nvPr/>
        </p:nvSpPr>
        <p:spPr>
          <a:xfrm>
            <a:off x="1824953" y="4705544"/>
            <a:ext cx="7465246" cy="54859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C70A6630-E450-7E4B-8A79-5F304F09BF89}"/>
              </a:ext>
            </a:extLst>
          </p:cNvPr>
          <p:cNvSpPr/>
          <p:nvPr/>
        </p:nvSpPr>
        <p:spPr>
          <a:xfrm>
            <a:off x="1824953" y="3600068"/>
            <a:ext cx="7465244" cy="10144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1EF7B130-99F9-F64A-8C9C-F65110ED2524}"/>
              </a:ext>
            </a:extLst>
          </p:cNvPr>
          <p:cNvCxnSpPr/>
          <p:nvPr/>
        </p:nvCxnSpPr>
        <p:spPr>
          <a:xfrm>
            <a:off x="2288373" y="4518355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F75BA546-EA63-3749-8889-A7A55D3FC37F}"/>
              </a:ext>
            </a:extLst>
          </p:cNvPr>
          <p:cNvCxnSpPr/>
          <p:nvPr/>
        </p:nvCxnSpPr>
        <p:spPr>
          <a:xfrm>
            <a:off x="3319080" y="4514341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6" name="剪去同侧角的矩形 55">
            <a:extLst>
              <a:ext uri="{FF2B5EF4-FFF2-40B4-BE49-F238E27FC236}">
                <a16:creationId xmlns:a16="http://schemas.microsoft.com/office/drawing/2014/main" id="{4A1B4826-1185-6D42-9DDF-8C7EEEB0A159}"/>
              </a:ext>
            </a:extLst>
          </p:cNvPr>
          <p:cNvSpPr/>
          <p:nvPr/>
        </p:nvSpPr>
        <p:spPr>
          <a:xfrm>
            <a:off x="3507391" y="3254855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2B70CE57-EAE0-9A41-9A8E-7835244F139C}"/>
              </a:ext>
            </a:extLst>
          </p:cNvPr>
          <p:cNvCxnSpPr>
            <a:cxnSpLocks/>
          </p:cNvCxnSpPr>
          <p:nvPr/>
        </p:nvCxnSpPr>
        <p:spPr>
          <a:xfrm>
            <a:off x="2481005" y="3480783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8" name="剪去同侧角的矩形 57">
            <a:extLst>
              <a:ext uri="{FF2B5EF4-FFF2-40B4-BE49-F238E27FC236}">
                <a16:creationId xmlns:a16="http://schemas.microsoft.com/office/drawing/2014/main" id="{446DF96C-6C74-7044-9E93-D24A6A34D5C9}"/>
              </a:ext>
            </a:extLst>
          </p:cNvPr>
          <p:cNvSpPr/>
          <p:nvPr/>
        </p:nvSpPr>
        <p:spPr>
          <a:xfrm>
            <a:off x="5677482" y="3250847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C47BC07A-2E76-8E40-BE1B-25D69B71C651}"/>
              </a:ext>
            </a:extLst>
          </p:cNvPr>
          <p:cNvCxnSpPr>
            <a:cxnSpLocks/>
          </p:cNvCxnSpPr>
          <p:nvPr/>
        </p:nvCxnSpPr>
        <p:spPr>
          <a:xfrm>
            <a:off x="4652996" y="3473687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3C6D9BE0-7A64-7342-97F3-B26BA783B724}"/>
              </a:ext>
            </a:extLst>
          </p:cNvPr>
          <p:cNvCxnSpPr/>
          <p:nvPr/>
        </p:nvCxnSpPr>
        <p:spPr>
          <a:xfrm>
            <a:off x="6254381" y="347161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F123CC71-0DC4-DE45-958C-92F189F6833D}"/>
              </a:ext>
            </a:extLst>
          </p:cNvPr>
          <p:cNvCxnSpPr/>
          <p:nvPr/>
        </p:nvCxnSpPr>
        <p:spPr>
          <a:xfrm>
            <a:off x="7494567" y="348656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64" name="剪去同侧角的矩形 63">
            <a:extLst>
              <a:ext uri="{FF2B5EF4-FFF2-40B4-BE49-F238E27FC236}">
                <a16:creationId xmlns:a16="http://schemas.microsoft.com/office/drawing/2014/main" id="{444C5EA5-7A70-CD47-B685-DC18FB000429}"/>
              </a:ext>
            </a:extLst>
          </p:cNvPr>
          <p:cNvSpPr/>
          <p:nvPr/>
        </p:nvSpPr>
        <p:spPr>
          <a:xfrm>
            <a:off x="8622415" y="3270405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剪去同侧角的矩形 64">
            <a:extLst>
              <a:ext uri="{FF2B5EF4-FFF2-40B4-BE49-F238E27FC236}">
                <a16:creationId xmlns:a16="http://schemas.microsoft.com/office/drawing/2014/main" id="{1A603CEA-12B5-4944-93AB-D86BFB813B3E}"/>
              </a:ext>
            </a:extLst>
          </p:cNvPr>
          <p:cNvSpPr/>
          <p:nvPr/>
        </p:nvSpPr>
        <p:spPr>
          <a:xfrm>
            <a:off x="8295198" y="326659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34CFC09D-FB83-2E4D-BF6F-075D8C178B2B}"/>
              </a:ext>
            </a:extLst>
          </p:cNvPr>
          <p:cNvSpPr txBox="1"/>
          <p:nvPr/>
        </p:nvSpPr>
        <p:spPr>
          <a:xfrm>
            <a:off x="2636047" y="3209594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3E39EEF9-54F4-3E45-86BC-7C69378B3DB7}"/>
              </a:ext>
            </a:extLst>
          </p:cNvPr>
          <p:cNvSpPr txBox="1"/>
          <p:nvPr/>
        </p:nvSpPr>
        <p:spPr>
          <a:xfrm>
            <a:off x="5278230" y="3206333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00BC4C75-F375-5C41-AC8A-4A819C784EB3}"/>
              </a:ext>
            </a:extLst>
          </p:cNvPr>
          <p:cNvCxnSpPr/>
          <p:nvPr/>
        </p:nvCxnSpPr>
        <p:spPr>
          <a:xfrm>
            <a:off x="8423589" y="348273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C419AF17-2A5E-B44D-B1D8-D0FD19E58CB1}"/>
              </a:ext>
            </a:extLst>
          </p:cNvPr>
          <p:cNvSpPr txBox="1"/>
          <p:nvPr/>
        </p:nvSpPr>
        <p:spPr>
          <a:xfrm>
            <a:off x="7981360" y="3202258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09336320-BD47-E546-AAED-08D221EADCAB}"/>
              </a:ext>
            </a:extLst>
          </p:cNvPr>
          <p:cNvCxnSpPr/>
          <p:nvPr/>
        </p:nvCxnSpPr>
        <p:spPr>
          <a:xfrm>
            <a:off x="2300403" y="5153000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E84D5F90-385C-EA43-ADCD-3B03BA3F0700}"/>
              </a:ext>
            </a:extLst>
          </p:cNvPr>
          <p:cNvCxnSpPr/>
          <p:nvPr/>
        </p:nvCxnSpPr>
        <p:spPr>
          <a:xfrm>
            <a:off x="3319080" y="516101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5C517718-F6A9-7A4E-AD10-A41B2591123A}"/>
              </a:ext>
            </a:extLst>
          </p:cNvPr>
          <p:cNvCxnSpPr/>
          <p:nvPr/>
        </p:nvCxnSpPr>
        <p:spPr>
          <a:xfrm>
            <a:off x="4638565" y="4526697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F918C856-1406-774B-8CEA-F70A8C53CFD8}"/>
              </a:ext>
            </a:extLst>
          </p:cNvPr>
          <p:cNvCxnSpPr/>
          <p:nvPr/>
        </p:nvCxnSpPr>
        <p:spPr>
          <a:xfrm>
            <a:off x="5807424" y="4520832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58FB9A35-BDA3-FD40-B8BF-06539B15C4ED}"/>
              </a:ext>
            </a:extLst>
          </p:cNvPr>
          <p:cNvCxnSpPr/>
          <p:nvPr/>
        </p:nvCxnSpPr>
        <p:spPr>
          <a:xfrm>
            <a:off x="4638565" y="515776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C24DAA1F-CD03-E548-B47C-972EF76CFDA0}"/>
              </a:ext>
            </a:extLst>
          </p:cNvPr>
          <p:cNvCxnSpPr/>
          <p:nvPr/>
        </p:nvCxnSpPr>
        <p:spPr>
          <a:xfrm>
            <a:off x="5819446" y="5151903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AB716489-FF83-E040-8732-77288B207674}"/>
              </a:ext>
            </a:extLst>
          </p:cNvPr>
          <p:cNvCxnSpPr/>
          <p:nvPr/>
        </p:nvCxnSpPr>
        <p:spPr>
          <a:xfrm>
            <a:off x="7471795" y="453286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7D1991BB-9CE2-9647-87D6-D57E5E34D08F}"/>
              </a:ext>
            </a:extLst>
          </p:cNvPr>
          <p:cNvCxnSpPr/>
          <p:nvPr/>
        </p:nvCxnSpPr>
        <p:spPr>
          <a:xfrm>
            <a:off x="8363929" y="452699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5290540B-AC0C-384B-B69F-B4610CC1DE09}"/>
              </a:ext>
            </a:extLst>
          </p:cNvPr>
          <p:cNvCxnSpPr/>
          <p:nvPr/>
        </p:nvCxnSpPr>
        <p:spPr>
          <a:xfrm>
            <a:off x="7475621" y="515654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80" name="直线箭头连接符 79">
            <a:extLst>
              <a:ext uri="{FF2B5EF4-FFF2-40B4-BE49-F238E27FC236}">
                <a16:creationId xmlns:a16="http://schemas.microsoft.com/office/drawing/2014/main" id="{042E9C5C-1778-EE48-B544-FDDB037D87A5}"/>
              </a:ext>
            </a:extLst>
          </p:cNvPr>
          <p:cNvCxnSpPr/>
          <p:nvPr/>
        </p:nvCxnSpPr>
        <p:spPr>
          <a:xfrm>
            <a:off x="8379789" y="515067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81" name="文本框 80">
            <a:extLst>
              <a:ext uri="{FF2B5EF4-FFF2-40B4-BE49-F238E27FC236}">
                <a16:creationId xmlns:a16="http://schemas.microsoft.com/office/drawing/2014/main" id="{3515206A-A18A-B14C-AFA2-BD97A6D78694}"/>
              </a:ext>
            </a:extLst>
          </p:cNvPr>
          <p:cNvSpPr txBox="1"/>
          <p:nvPr/>
        </p:nvSpPr>
        <p:spPr>
          <a:xfrm>
            <a:off x="794256" y="54951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02625519-53D1-C44D-A458-A87548180ED5}"/>
              </a:ext>
            </a:extLst>
          </p:cNvPr>
          <p:cNvSpPr txBox="1"/>
          <p:nvPr/>
        </p:nvSpPr>
        <p:spPr>
          <a:xfrm>
            <a:off x="722064" y="4746897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4722BED-83F3-D645-A6F7-C413456B63F8}"/>
              </a:ext>
            </a:extLst>
          </p:cNvPr>
          <p:cNvSpPr txBox="1"/>
          <p:nvPr/>
        </p:nvSpPr>
        <p:spPr>
          <a:xfrm>
            <a:off x="722064" y="3891174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5F4B8B1B-87D5-914C-A990-1E1D43388996}"/>
              </a:ext>
            </a:extLst>
          </p:cNvPr>
          <p:cNvSpPr txBox="1"/>
          <p:nvPr/>
        </p:nvSpPr>
        <p:spPr>
          <a:xfrm>
            <a:off x="768036" y="31885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5" name="直线箭头连接符 84">
            <a:extLst>
              <a:ext uri="{FF2B5EF4-FFF2-40B4-BE49-F238E27FC236}">
                <a16:creationId xmlns:a16="http://schemas.microsoft.com/office/drawing/2014/main" id="{CC969145-1D65-FB4E-A361-6CCCD20F70F5}"/>
              </a:ext>
            </a:extLst>
          </p:cNvPr>
          <p:cNvCxnSpPr>
            <a:cxnSpLocks/>
          </p:cNvCxnSpPr>
          <p:nvPr/>
        </p:nvCxnSpPr>
        <p:spPr>
          <a:xfrm>
            <a:off x="4654791" y="306871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86" name="文本框 85">
            <a:extLst>
              <a:ext uri="{FF2B5EF4-FFF2-40B4-BE49-F238E27FC236}">
                <a16:creationId xmlns:a16="http://schemas.microsoft.com/office/drawing/2014/main" id="{96A3171C-816C-004A-B591-708C18DDD6F4}"/>
              </a:ext>
            </a:extLst>
          </p:cNvPr>
          <p:cNvSpPr txBox="1"/>
          <p:nvPr/>
        </p:nvSpPr>
        <p:spPr>
          <a:xfrm>
            <a:off x="4375628" y="2826231"/>
            <a:ext cx="60528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ruffle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cxnSp>
        <p:nvCxnSpPr>
          <p:cNvPr id="87" name="直线箭头连接符 86">
            <a:extLst>
              <a:ext uri="{FF2B5EF4-FFF2-40B4-BE49-F238E27FC236}">
                <a16:creationId xmlns:a16="http://schemas.microsoft.com/office/drawing/2014/main" id="{32E678B4-1A31-7D40-AFEE-AF99B41C61EB}"/>
              </a:ext>
            </a:extLst>
          </p:cNvPr>
          <p:cNvCxnSpPr>
            <a:cxnSpLocks/>
          </p:cNvCxnSpPr>
          <p:nvPr/>
        </p:nvCxnSpPr>
        <p:spPr>
          <a:xfrm>
            <a:off x="5795968" y="304704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88" name="文本框 87">
            <a:extLst>
              <a:ext uri="{FF2B5EF4-FFF2-40B4-BE49-F238E27FC236}">
                <a16:creationId xmlns:a16="http://schemas.microsoft.com/office/drawing/2014/main" id="{70442389-1CA8-424C-A1DE-C9DDFA000945}"/>
              </a:ext>
            </a:extLst>
          </p:cNvPr>
          <p:cNvSpPr txBox="1"/>
          <p:nvPr/>
        </p:nvSpPr>
        <p:spPr>
          <a:xfrm>
            <a:off x="5516805" y="2815987"/>
            <a:ext cx="60528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dress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cxnSp>
        <p:nvCxnSpPr>
          <p:cNvPr id="89" name="直线箭头连接符 88">
            <a:extLst>
              <a:ext uri="{FF2B5EF4-FFF2-40B4-BE49-F238E27FC236}">
                <a16:creationId xmlns:a16="http://schemas.microsoft.com/office/drawing/2014/main" id="{6E2A3CDE-E35E-064B-B985-244335EA1D2D}"/>
              </a:ext>
            </a:extLst>
          </p:cNvPr>
          <p:cNvCxnSpPr>
            <a:cxnSpLocks/>
          </p:cNvCxnSpPr>
          <p:nvPr/>
        </p:nvCxnSpPr>
        <p:spPr>
          <a:xfrm>
            <a:off x="7860327" y="308793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90" name="文本框 89">
            <a:extLst>
              <a:ext uri="{FF2B5EF4-FFF2-40B4-BE49-F238E27FC236}">
                <a16:creationId xmlns:a16="http://schemas.microsoft.com/office/drawing/2014/main" id="{094F5E3B-D097-AD40-87CA-2598500AB466}"/>
              </a:ext>
            </a:extLst>
          </p:cNvPr>
          <p:cNvSpPr txBox="1"/>
          <p:nvPr/>
        </p:nvSpPr>
        <p:spPr>
          <a:xfrm>
            <a:off x="7691810" y="2830303"/>
            <a:ext cx="25266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边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F1C5B07-95D1-5541-91EF-06BD5EAB9D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0601" y="2273523"/>
            <a:ext cx="4935429" cy="31447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208DBA9-476A-B64B-A22D-50FCC00915C0}"/>
              </a:ext>
            </a:extLst>
          </p:cNvPr>
          <p:cNvSpPr txBox="1"/>
          <p:nvPr/>
        </p:nvSpPr>
        <p:spPr>
          <a:xfrm>
            <a:off x="9543786" y="3888868"/>
            <a:ext cx="2217420" cy="1293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Randomly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choose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15%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tokens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sentences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001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0D55C7A-C5C5-CA4A-872B-4EAC649E187F}"/>
              </a:ext>
            </a:extLst>
          </p:cNvPr>
          <p:cNvSpPr/>
          <p:nvPr/>
        </p:nvSpPr>
        <p:spPr>
          <a:xfrm>
            <a:off x="0" y="1094873"/>
            <a:ext cx="12192000" cy="108000"/>
          </a:xfrm>
          <a:prstGeom prst="rect">
            <a:avLst/>
          </a:prstGeom>
          <a:solidFill>
            <a:srgbClr val="0073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7F0F6E-1FE3-5940-B8A8-8E111055A985}"/>
              </a:ext>
            </a:extLst>
          </p:cNvPr>
          <p:cNvSpPr txBox="1"/>
          <p:nvPr/>
        </p:nvSpPr>
        <p:spPr>
          <a:xfrm>
            <a:off x="119424" y="277182"/>
            <a:ext cx="27681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</a:t>
            </a:r>
            <a:endParaRPr kumimoji="1" lang="zh-CN" altLang="en-US" sz="3200" b="1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048FC58-8D2C-314C-AFB2-578335D23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647818-7202-A14B-8A52-A8211ABFF31E}" type="slidenum">
              <a:rPr kumimoji="1" lang="zh-CN" altLang="en-US" smtClean="0"/>
              <a:t>9</a:t>
            </a:fld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4E6BE96-896C-484B-A88B-D917D15AA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328" y="93130"/>
            <a:ext cx="1733352" cy="95392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728CF1D7-AF8B-924E-80AE-871626A746FC}"/>
              </a:ext>
            </a:extLst>
          </p:cNvPr>
          <p:cNvSpPr/>
          <p:nvPr/>
        </p:nvSpPr>
        <p:spPr>
          <a:xfrm>
            <a:off x="0" y="1094873"/>
            <a:ext cx="20340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8B7C8F-0CA0-124B-87EE-647F0C6B04BF}"/>
              </a:ext>
            </a:extLst>
          </p:cNvPr>
          <p:cNvSpPr/>
          <p:nvPr/>
        </p:nvSpPr>
        <p:spPr>
          <a:xfrm>
            <a:off x="2034000" y="1094873"/>
            <a:ext cx="4060800" cy="10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50F6229-312C-C543-B31D-70E12D1B7AC1}"/>
              </a:ext>
            </a:extLst>
          </p:cNvPr>
          <p:cNvSpPr txBox="1"/>
          <p:nvPr/>
        </p:nvSpPr>
        <p:spPr>
          <a:xfrm>
            <a:off x="518761" y="1587563"/>
            <a:ext cx="10694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itchFamily="2" charset="2"/>
              <a:buChar char="l"/>
            </a:pP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Task</a:t>
            </a:r>
            <a:r>
              <a:rPr kumimoji="1"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II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Source-sentence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Matching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(ISM)</a:t>
            </a:r>
            <a:endParaRPr kumimoji="1" lang="en-US" altLang="zh-CN" sz="8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内容占位符 4">
            <a:extLst>
              <a:ext uri="{FF2B5EF4-FFF2-40B4-BE49-F238E27FC236}">
                <a16:creationId xmlns:a16="http://schemas.microsoft.com/office/drawing/2014/main" id="{0B25E0C7-2382-BD46-825C-0A81AF1DE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96" r="17065"/>
          <a:stretch/>
        </p:blipFill>
        <p:spPr>
          <a:xfrm>
            <a:off x="1918830" y="5402962"/>
            <a:ext cx="352887" cy="54781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15A5348E-5ACB-F84F-AD48-A9CA28A955C2}"/>
              </a:ext>
            </a:extLst>
          </p:cNvPr>
          <p:cNvSpPr/>
          <p:nvPr/>
        </p:nvSpPr>
        <p:spPr>
          <a:xfrm>
            <a:off x="1885738" y="3695531"/>
            <a:ext cx="7353574" cy="386674"/>
          </a:xfrm>
          <a:prstGeom prst="rect">
            <a:avLst/>
          </a:prstGeom>
          <a:solidFill>
            <a:srgbClr val="D9D9D9">
              <a:alpha val="63529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Cross</a:t>
            </a:r>
            <a:r>
              <a:rPr lang="zh-CN" alt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ea typeface="等线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A560AF5-C090-754C-B902-9E5ED3FC781F}"/>
              </a:ext>
            </a:extLst>
          </p:cNvPr>
          <p:cNvSpPr txBox="1"/>
          <p:nvPr/>
        </p:nvSpPr>
        <p:spPr>
          <a:xfrm>
            <a:off x="2617482" y="5449742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8BC0FE72-5B8C-EC41-A3DE-728A4536ABA4}"/>
              </a:ext>
            </a:extLst>
          </p:cNvPr>
          <p:cNvSpPr/>
          <p:nvPr/>
        </p:nvSpPr>
        <p:spPr>
          <a:xfrm>
            <a:off x="1897776" y="4155105"/>
            <a:ext cx="1925499" cy="364849"/>
          </a:xfrm>
          <a:prstGeom prst="roundRect">
            <a:avLst/>
          </a:prstGeom>
          <a:solidFill>
            <a:srgbClr val="0070C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CE772BAE-A554-E14F-BFD7-AD882306B7E2}"/>
              </a:ext>
            </a:extLst>
          </p:cNvPr>
          <p:cNvSpPr/>
          <p:nvPr/>
        </p:nvSpPr>
        <p:spPr>
          <a:xfrm>
            <a:off x="3930300" y="4151603"/>
            <a:ext cx="2599127" cy="375094"/>
          </a:xfrm>
          <a:prstGeom prst="roundRect">
            <a:avLst/>
          </a:prstGeom>
          <a:solidFill>
            <a:srgbClr val="F8CBAD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889B4456-5782-DC4A-A11E-D70E7629E65C}"/>
              </a:ext>
            </a:extLst>
          </p:cNvPr>
          <p:cNvSpPr/>
          <p:nvPr/>
        </p:nvSpPr>
        <p:spPr>
          <a:xfrm>
            <a:off x="6649635" y="4155099"/>
            <a:ext cx="2589676" cy="379158"/>
          </a:xfrm>
          <a:prstGeom prst="roundRect">
            <a:avLst/>
          </a:prstGeom>
          <a:solidFill>
            <a:srgbClr val="92D050">
              <a:alpha val="34118"/>
            </a:srgbClr>
          </a:solidFill>
          <a:ln w="19050">
            <a:noFill/>
          </a:ln>
        </p:spPr>
        <p:txBody>
          <a:bodyPr anchor="ctr"/>
          <a:lstStyle/>
          <a:p>
            <a:pPr algn="ctr"/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Sentence</a:t>
            </a:r>
            <a:r>
              <a:rPr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19" name="剪去同侧角的矩形 18">
            <a:extLst>
              <a:ext uri="{FF2B5EF4-FFF2-40B4-BE49-F238E27FC236}">
                <a16:creationId xmlns:a16="http://schemas.microsoft.com/office/drawing/2014/main" id="{BB1C442C-FB94-504B-9D08-B2552B8584FF}"/>
              </a:ext>
            </a:extLst>
          </p:cNvPr>
          <p:cNvSpPr/>
          <p:nvPr/>
        </p:nvSpPr>
        <p:spPr>
          <a:xfrm>
            <a:off x="1967338" y="3254859"/>
            <a:ext cx="252663" cy="216569"/>
          </a:xfrm>
          <a:prstGeom prst="snip2SameRect">
            <a:avLst/>
          </a:prstGeom>
          <a:solidFill>
            <a:srgbClr val="0070C0">
              <a:alpha val="6823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D0150F29-45EB-B34C-9CFA-C77EDCB4DBD5}"/>
              </a:ext>
            </a:extLst>
          </p:cNvPr>
          <p:cNvCxnSpPr>
            <a:cxnSpLocks/>
          </p:cNvCxnSpPr>
          <p:nvPr/>
        </p:nvCxnSpPr>
        <p:spPr>
          <a:xfrm>
            <a:off x="2087970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CAB64E00-922B-554E-A3B1-1663EF8E8ED2}"/>
              </a:ext>
            </a:extLst>
          </p:cNvPr>
          <p:cNvCxnSpPr/>
          <p:nvPr/>
        </p:nvCxnSpPr>
        <p:spPr>
          <a:xfrm>
            <a:off x="3158659" y="3475629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E4D5559D-4B07-304E-8413-2072204BCC97}"/>
              </a:ext>
            </a:extLst>
          </p:cNvPr>
          <p:cNvCxnSpPr/>
          <p:nvPr/>
        </p:nvCxnSpPr>
        <p:spPr>
          <a:xfrm>
            <a:off x="3626566" y="3484796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AB5D120A-6D1A-1A4E-8809-55F0760E0B66}"/>
              </a:ext>
            </a:extLst>
          </p:cNvPr>
          <p:cNvCxnSpPr>
            <a:cxnSpLocks/>
          </p:cNvCxnSpPr>
          <p:nvPr/>
        </p:nvCxnSpPr>
        <p:spPr>
          <a:xfrm>
            <a:off x="4145660" y="347769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9B293128-9F48-C24E-BE01-D16B3FC953CB}"/>
              </a:ext>
            </a:extLst>
          </p:cNvPr>
          <p:cNvCxnSpPr/>
          <p:nvPr/>
        </p:nvCxnSpPr>
        <p:spPr>
          <a:xfrm>
            <a:off x="4940827" y="346853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A3ADEAA3-6642-D842-B722-B75AF09FECEE}"/>
              </a:ext>
            </a:extLst>
          </p:cNvPr>
          <p:cNvCxnSpPr/>
          <p:nvPr/>
        </p:nvCxnSpPr>
        <p:spPr>
          <a:xfrm>
            <a:off x="5577195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59855164-AABE-764D-BD39-F67C71B91440}"/>
              </a:ext>
            </a:extLst>
          </p:cNvPr>
          <p:cNvCxnSpPr>
            <a:cxnSpLocks/>
          </p:cNvCxnSpPr>
          <p:nvPr/>
        </p:nvCxnSpPr>
        <p:spPr>
          <a:xfrm>
            <a:off x="6886890" y="3487716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29" name="直线箭头连接符 28">
            <a:extLst>
              <a:ext uri="{FF2B5EF4-FFF2-40B4-BE49-F238E27FC236}">
                <a16:creationId xmlns:a16="http://schemas.microsoft.com/office/drawing/2014/main" id="{BF74B697-3452-2447-95A3-4BC1892102C6}"/>
              </a:ext>
            </a:extLst>
          </p:cNvPr>
          <p:cNvCxnSpPr/>
          <p:nvPr/>
        </p:nvCxnSpPr>
        <p:spPr>
          <a:xfrm>
            <a:off x="7312682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4EF203D3-8344-814D-9038-396E16CB9895}"/>
              </a:ext>
            </a:extLst>
          </p:cNvPr>
          <p:cNvCxnSpPr/>
          <p:nvPr/>
        </p:nvCxnSpPr>
        <p:spPr>
          <a:xfrm>
            <a:off x="7998653" y="34785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F4FB8A6E-20E5-5C48-91A8-91ACC60AF587}"/>
              </a:ext>
            </a:extLst>
          </p:cNvPr>
          <p:cNvCxnSpPr/>
          <p:nvPr/>
        </p:nvCxnSpPr>
        <p:spPr>
          <a:xfrm>
            <a:off x="8854725" y="3486748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33" name="剪去同侧角的矩形 32">
            <a:extLst>
              <a:ext uri="{FF2B5EF4-FFF2-40B4-BE49-F238E27FC236}">
                <a16:creationId xmlns:a16="http://schemas.microsoft.com/office/drawing/2014/main" id="{72594D79-5B81-094B-8900-D7D9195AFFD6}"/>
              </a:ext>
            </a:extLst>
          </p:cNvPr>
          <p:cNvSpPr/>
          <p:nvPr/>
        </p:nvSpPr>
        <p:spPr>
          <a:xfrm>
            <a:off x="2360366" y="3250848"/>
            <a:ext cx="252663" cy="216569"/>
          </a:xfrm>
          <a:prstGeom prst="snip2SameRect">
            <a:avLst/>
          </a:prstGeom>
          <a:solidFill>
            <a:srgbClr val="0070C0">
              <a:alpha val="7137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剪去同侧角的矩形 33">
            <a:extLst>
              <a:ext uri="{FF2B5EF4-FFF2-40B4-BE49-F238E27FC236}">
                <a16:creationId xmlns:a16="http://schemas.microsoft.com/office/drawing/2014/main" id="{5C37B2BC-3F8B-7E4C-A542-05C56CB31262}"/>
              </a:ext>
            </a:extLst>
          </p:cNvPr>
          <p:cNvSpPr/>
          <p:nvPr/>
        </p:nvSpPr>
        <p:spPr>
          <a:xfrm>
            <a:off x="3030133" y="3258869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剪去同侧角的矩形 34">
            <a:extLst>
              <a:ext uri="{FF2B5EF4-FFF2-40B4-BE49-F238E27FC236}">
                <a16:creationId xmlns:a16="http://schemas.microsoft.com/office/drawing/2014/main" id="{B0633CE0-68A3-144F-8010-9D743E99D5E3}"/>
              </a:ext>
            </a:extLst>
          </p:cNvPr>
          <p:cNvSpPr/>
          <p:nvPr/>
        </p:nvSpPr>
        <p:spPr>
          <a:xfrm>
            <a:off x="4021126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剪去同侧角的矩形 35">
            <a:extLst>
              <a:ext uri="{FF2B5EF4-FFF2-40B4-BE49-F238E27FC236}">
                <a16:creationId xmlns:a16="http://schemas.microsoft.com/office/drawing/2014/main" id="{EA8B2316-3E48-994A-B757-EBBDDF645CBA}"/>
              </a:ext>
            </a:extLst>
          </p:cNvPr>
          <p:cNvSpPr/>
          <p:nvPr/>
        </p:nvSpPr>
        <p:spPr>
          <a:xfrm>
            <a:off x="4425593" y="325056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剪去同侧角的矩形 36">
            <a:extLst>
              <a:ext uri="{FF2B5EF4-FFF2-40B4-BE49-F238E27FC236}">
                <a16:creationId xmlns:a16="http://schemas.microsoft.com/office/drawing/2014/main" id="{2739843F-0CDA-A742-AB2C-D717AD6B5429}"/>
              </a:ext>
            </a:extLst>
          </p:cNvPr>
          <p:cNvSpPr/>
          <p:nvPr/>
        </p:nvSpPr>
        <p:spPr>
          <a:xfrm>
            <a:off x="4808397" y="325826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剪去同侧角的矩形 37">
            <a:extLst>
              <a:ext uri="{FF2B5EF4-FFF2-40B4-BE49-F238E27FC236}">
                <a16:creationId xmlns:a16="http://schemas.microsoft.com/office/drawing/2014/main" id="{7CBC49ED-B764-DC4F-B1E8-6D56C6F955AD}"/>
              </a:ext>
            </a:extLst>
          </p:cNvPr>
          <p:cNvSpPr/>
          <p:nvPr/>
        </p:nvSpPr>
        <p:spPr>
          <a:xfrm>
            <a:off x="6229544" y="3254859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剪去同侧角的矩形 38">
            <a:extLst>
              <a:ext uri="{FF2B5EF4-FFF2-40B4-BE49-F238E27FC236}">
                <a16:creationId xmlns:a16="http://schemas.microsoft.com/office/drawing/2014/main" id="{FAADF08D-7131-F047-833F-D0B9E50C0CE5}"/>
              </a:ext>
            </a:extLst>
          </p:cNvPr>
          <p:cNvSpPr/>
          <p:nvPr/>
        </p:nvSpPr>
        <p:spPr>
          <a:xfrm>
            <a:off x="6767147" y="326958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剪去同侧角的矩形 39">
            <a:extLst>
              <a:ext uri="{FF2B5EF4-FFF2-40B4-BE49-F238E27FC236}">
                <a16:creationId xmlns:a16="http://schemas.microsoft.com/office/drawing/2014/main" id="{23F8984E-A13F-3E40-9EAF-DE87E11F8EBF}"/>
              </a:ext>
            </a:extLst>
          </p:cNvPr>
          <p:cNvSpPr/>
          <p:nvPr/>
        </p:nvSpPr>
        <p:spPr>
          <a:xfrm>
            <a:off x="7189053" y="3266890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剪去同侧角的矩形 41">
            <a:extLst>
              <a:ext uri="{FF2B5EF4-FFF2-40B4-BE49-F238E27FC236}">
                <a16:creationId xmlns:a16="http://schemas.microsoft.com/office/drawing/2014/main" id="{C017C64F-FAC8-C343-A674-9E412A62D5B3}"/>
              </a:ext>
            </a:extLst>
          </p:cNvPr>
          <p:cNvSpPr/>
          <p:nvPr/>
        </p:nvSpPr>
        <p:spPr>
          <a:xfrm>
            <a:off x="7873457" y="326947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B5686045-05F7-3647-8D1F-0EFD85E3E4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957" r="16957"/>
          <a:stretch/>
        </p:blipFill>
        <p:spPr>
          <a:xfrm>
            <a:off x="2303735" y="5393141"/>
            <a:ext cx="352888" cy="562463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0AEA33D2-066B-FF48-9B84-E73767BA18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4228" y="5405751"/>
            <a:ext cx="343877" cy="5272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FCF4A7F5-7941-E349-ADAC-2485FE300F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6396" y="5398072"/>
            <a:ext cx="366823" cy="562463"/>
          </a:xfrm>
          <a:prstGeom prst="rect">
            <a:avLst/>
          </a:prstGeom>
        </p:spPr>
      </p:pic>
      <p:sp>
        <p:nvSpPr>
          <p:cNvPr id="47" name="文本框 46">
            <a:extLst>
              <a:ext uri="{FF2B5EF4-FFF2-40B4-BE49-F238E27FC236}">
                <a16:creationId xmlns:a16="http://schemas.microsoft.com/office/drawing/2014/main" id="{EB36B931-9537-6341-866E-C4DCA1993178}"/>
              </a:ext>
            </a:extLst>
          </p:cNvPr>
          <p:cNvSpPr txBox="1"/>
          <p:nvPr/>
        </p:nvSpPr>
        <p:spPr>
          <a:xfrm>
            <a:off x="3851273" y="5544095"/>
            <a:ext cx="28587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ruffle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trim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…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flared</a:t>
            </a:r>
            <a:r>
              <a:rPr kumimoji="1" lang="zh-CN" altLang="en-US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dress</a:t>
            </a:r>
            <a:r>
              <a:rPr kumimoji="1" lang="en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2"/>
                </a:solidFill>
                <a:latin typeface="Arial Hebrew Scholar" pitchFamily="2" charset="-79"/>
                <a:cs typeface="Arial Hebrew Scholar" pitchFamily="2" charset="-79"/>
              </a:rPr>
              <a:t>[EOS]</a:t>
            </a:r>
            <a:endParaRPr kumimoji="1" lang="zh-CN" altLang="en-US" sz="1300" dirty="0">
              <a:solidFill>
                <a:schemeClr val="accent2"/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0E3BD19-8D23-5844-8C93-C2ADCBB2BB46}"/>
              </a:ext>
            </a:extLst>
          </p:cNvPr>
          <p:cNvSpPr txBox="1"/>
          <p:nvPr/>
        </p:nvSpPr>
        <p:spPr>
          <a:xfrm>
            <a:off x="6620862" y="5534250"/>
            <a:ext cx="264310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[SOS]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…</a:t>
            </a:r>
            <a:r>
              <a:rPr kumimoji="1" lang="zh-CN" altLang="en-US" sz="1200" dirty="0">
                <a:solidFill>
                  <a:schemeClr val="accent6">
                    <a:lumMod val="7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[PAD]</a:t>
            </a:r>
            <a:r>
              <a:rPr kumimoji="1" lang="zh-CN" altLang="en-US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 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ea typeface="SimSun" panose="02010600030101010101" pitchFamily="2" charset="-122"/>
                <a:cs typeface="Arial Hebrew Scholar" pitchFamily="2" charset="-79"/>
              </a:rPr>
              <a:t>[PAD</a:t>
            </a:r>
            <a:r>
              <a:rPr kumimoji="1" lang="en-US" altLang="zh-CN" sz="1300" dirty="0">
                <a:solidFill>
                  <a:schemeClr val="accent6">
                    <a:lumMod val="75000"/>
                  </a:schemeClr>
                </a:solidFill>
                <a:latin typeface="Arial Hebrew Scholar" pitchFamily="2" charset="-79"/>
                <a:cs typeface="Arial Hebrew Scholar" pitchFamily="2" charset="-79"/>
              </a:rPr>
              <a:t>]</a:t>
            </a:r>
            <a:endParaRPr kumimoji="1" lang="zh-CN" altLang="en-US" sz="1300" dirty="0">
              <a:solidFill>
                <a:schemeClr val="accent6">
                  <a:lumMod val="75000"/>
                </a:schemeClr>
              </a:solidFill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0F2E447-65D6-2C48-8639-2C1D62DF1C24}"/>
              </a:ext>
            </a:extLst>
          </p:cNvPr>
          <p:cNvSpPr/>
          <p:nvPr/>
        </p:nvSpPr>
        <p:spPr>
          <a:xfrm>
            <a:off x="1824954" y="5377354"/>
            <a:ext cx="7465248" cy="57124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剪去同侧角的矩形 49">
            <a:extLst>
              <a:ext uri="{FF2B5EF4-FFF2-40B4-BE49-F238E27FC236}">
                <a16:creationId xmlns:a16="http://schemas.microsoft.com/office/drawing/2014/main" id="{B5B4A444-BA49-E442-AD83-864FD978F9E3}"/>
              </a:ext>
            </a:extLst>
          </p:cNvPr>
          <p:cNvSpPr/>
          <p:nvPr/>
        </p:nvSpPr>
        <p:spPr>
          <a:xfrm>
            <a:off x="1909807" y="4768484"/>
            <a:ext cx="1913467" cy="400510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0070C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剪去同侧角的矩形 50">
            <a:extLst>
              <a:ext uri="{FF2B5EF4-FFF2-40B4-BE49-F238E27FC236}">
                <a16:creationId xmlns:a16="http://schemas.microsoft.com/office/drawing/2014/main" id="{2D2CEB3F-1E82-0542-BA79-6E15F5888B35}"/>
              </a:ext>
            </a:extLst>
          </p:cNvPr>
          <p:cNvSpPr/>
          <p:nvPr/>
        </p:nvSpPr>
        <p:spPr>
          <a:xfrm>
            <a:off x="3930300" y="4771743"/>
            <a:ext cx="2623193" cy="392192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F8CBAD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剪去同侧角的矩形 51">
            <a:extLst>
              <a:ext uri="{FF2B5EF4-FFF2-40B4-BE49-F238E27FC236}">
                <a16:creationId xmlns:a16="http://schemas.microsoft.com/office/drawing/2014/main" id="{2EE72DCD-C80D-ED40-B99B-8B1AAC2BBA07}"/>
              </a:ext>
            </a:extLst>
          </p:cNvPr>
          <p:cNvSpPr/>
          <p:nvPr/>
        </p:nvSpPr>
        <p:spPr>
          <a:xfrm>
            <a:off x="6649642" y="4768491"/>
            <a:ext cx="2589677" cy="403973"/>
          </a:xfrm>
          <a:prstGeom prst="snip2SameRect">
            <a:avLst>
              <a:gd name="adj1" fmla="val 30212"/>
              <a:gd name="adj2" fmla="val 0"/>
            </a:avLst>
          </a:prstGeom>
          <a:solidFill>
            <a:srgbClr val="92D050">
              <a:alpha val="30980"/>
            </a:srgb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</a:t>
            </a:r>
            <a:r>
              <a:rPr kumimoji="1" lang="zh-CN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endParaRPr kumimoji="1" lang="zh-CN" alt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E084BB6-362A-F947-8282-4E22EAF8101F}"/>
              </a:ext>
            </a:extLst>
          </p:cNvPr>
          <p:cNvSpPr/>
          <p:nvPr/>
        </p:nvSpPr>
        <p:spPr>
          <a:xfrm>
            <a:off x="1824953" y="4705544"/>
            <a:ext cx="7465246" cy="54859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F4D89AAD-448B-DB46-973F-0E7304EB3C51}"/>
              </a:ext>
            </a:extLst>
          </p:cNvPr>
          <p:cNvSpPr/>
          <p:nvPr/>
        </p:nvSpPr>
        <p:spPr>
          <a:xfrm>
            <a:off x="1824953" y="3600068"/>
            <a:ext cx="7465244" cy="101447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A374EC0D-20A4-884B-9903-35579F1098EB}"/>
              </a:ext>
            </a:extLst>
          </p:cNvPr>
          <p:cNvCxnSpPr/>
          <p:nvPr/>
        </p:nvCxnSpPr>
        <p:spPr>
          <a:xfrm>
            <a:off x="2288373" y="4518355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422FD3DA-872F-6C47-AB42-20D03E0FE32C}"/>
              </a:ext>
            </a:extLst>
          </p:cNvPr>
          <p:cNvCxnSpPr/>
          <p:nvPr/>
        </p:nvCxnSpPr>
        <p:spPr>
          <a:xfrm>
            <a:off x="3319080" y="4514341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7" name="剪去同侧角的矩形 56">
            <a:extLst>
              <a:ext uri="{FF2B5EF4-FFF2-40B4-BE49-F238E27FC236}">
                <a16:creationId xmlns:a16="http://schemas.microsoft.com/office/drawing/2014/main" id="{7AF0DE52-A2A9-894B-AE88-A7F6466D3109}"/>
              </a:ext>
            </a:extLst>
          </p:cNvPr>
          <p:cNvSpPr/>
          <p:nvPr/>
        </p:nvSpPr>
        <p:spPr>
          <a:xfrm>
            <a:off x="3507391" y="3254855"/>
            <a:ext cx="252663" cy="216569"/>
          </a:xfrm>
          <a:prstGeom prst="snip2SameRect">
            <a:avLst/>
          </a:prstGeom>
          <a:solidFill>
            <a:srgbClr val="0070C0">
              <a:alpha val="725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69F8E3EC-E266-8449-8AA2-875DBEC1FFF4}"/>
              </a:ext>
            </a:extLst>
          </p:cNvPr>
          <p:cNvCxnSpPr>
            <a:cxnSpLocks/>
          </p:cNvCxnSpPr>
          <p:nvPr/>
        </p:nvCxnSpPr>
        <p:spPr>
          <a:xfrm>
            <a:off x="2481005" y="3480783"/>
            <a:ext cx="0" cy="162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59" name="剪去同侧角的矩形 58">
            <a:extLst>
              <a:ext uri="{FF2B5EF4-FFF2-40B4-BE49-F238E27FC236}">
                <a16:creationId xmlns:a16="http://schemas.microsoft.com/office/drawing/2014/main" id="{682E9038-C34A-6243-8D3C-6E2E26DE7F46}"/>
              </a:ext>
            </a:extLst>
          </p:cNvPr>
          <p:cNvSpPr/>
          <p:nvPr/>
        </p:nvSpPr>
        <p:spPr>
          <a:xfrm>
            <a:off x="5448882" y="3250847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4290A7E9-4274-6845-B793-2A5A07F254D9}"/>
              </a:ext>
            </a:extLst>
          </p:cNvPr>
          <p:cNvCxnSpPr>
            <a:cxnSpLocks/>
          </p:cNvCxnSpPr>
          <p:nvPr/>
        </p:nvCxnSpPr>
        <p:spPr>
          <a:xfrm>
            <a:off x="4550126" y="3473687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EE80469E-00A2-C641-9089-E2C3E30D06A4}"/>
              </a:ext>
            </a:extLst>
          </p:cNvPr>
          <p:cNvCxnSpPr/>
          <p:nvPr/>
        </p:nvCxnSpPr>
        <p:spPr>
          <a:xfrm>
            <a:off x="6345821" y="347161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63" name="剪去同侧角的矩形 62">
            <a:extLst>
              <a:ext uri="{FF2B5EF4-FFF2-40B4-BE49-F238E27FC236}">
                <a16:creationId xmlns:a16="http://schemas.microsoft.com/office/drawing/2014/main" id="{28B62412-593E-374F-B204-1780447039FE}"/>
              </a:ext>
            </a:extLst>
          </p:cNvPr>
          <p:cNvSpPr/>
          <p:nvPr/>
        </p:nvSpPr>
        <p:spPr>
          <a:xfrm>
            <a:off x="8736715" y="3270405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剪去同侧角的矩形 63">
            <a:extLst>
              <a:ext uri="{FF2B5EF4-FFF2-40B4-BE49-F238E27FC236}">
                <a16:creationId xmlns:a16="http://schemas.microsoft.com/office/drawing/2014/main" id="{BB82ADF3-84E6-D046-A787-4A595BB53405}"/>
              </a:ext>
            </a:extLst>
          </p:cNvPr>
          <p:cNvSpPr/>
          <p:nvPr/>
        </p:nvSpPr>
        <p:spPr>
          <a:xfrm>
            <a:off x="8318058" y="3266591"/>
            <a:ext cx="252663" cy="216569"/>
          </a:xfrm>
          <a:prstGeom prst="snip2SameRect">
            <a:avLst/>
          </a:prstGeom>
          <a:solidFill>
            <a:srgbClr val="92D050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AAB81EB8-F27E-1247-A13C-760BA51DCB8A}"/>
              </a:ext>
            </a:extLst>
          </p:cNvPr>
          <p:cNvSpPr txBox="1"/>
          <p:nvPr/>
        </p:nvSpPr>
        <p:spPr>
          <a:xfrm>
            <a:off x="2636047" y="3209594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C5E104E-9F1D-7A41-9349-8BB48D01FDDD}"/>
              </a:ext>
            </a:extLst>
          </p:cNvPr>
          <p:cNvSpPr txBox="1"/>
          <p:nvPr/>
        </p:nvSpPr>
        <p:spPr>
          <a:xfrm>
            <a:off x="5072490" y="3206333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8CD01DC2-8484-224A-B854-77B999317B8C}"/>
              </a:ext>
            </a:extLst>
          </p:cNvPr>
          <p:cNvCxnSpPr/>
          <p:nvPr/>
        </p:nvCxnSpPr>
        <p:spPr>
          <a:xfrm>
            <a:off x="8446449" y="3482735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D25917D7-89C2-4745-B379-A361ABC05D6C}"/>
              </a:ext>
            </a:extLst>
          </p:cNvPr>
          <p:cNvSpPr txBox="1"/>
          <p:nvPr/>
        </p:nvSpPr>
        <p:spPr>
          <a:xfrm>
            <a:off x="7489703" y="3213656"/>
            <a:ext cx="3291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…</a:t>
            </a:r>
            <a:endParaRPr lang="zh-CN" altLang="en-US" dirty="0"/>
          </a:p>
        </p:txBody>
      </p: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328CFE50-A5DF-1841-8469-6659887C684D}"/>
              </a:ext>
            </a:extLst>
          </p:cNvPr>
          <p:cNvCxnSpPr/>
          <p:nvPr/>
        </p:nvCxnSpPr>
        <p:spPr>
          <a:xfrm>
            <a:off x="2300403" y="5153000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1DB55174-6E02-EC44-8DE0-0FA0D137D888}"/>
              </a:ext>
            </a:extLst>
          </p:cNvPr>
          <p:cNvCxnSpPr/>
          <p:nvPr/>
        </p:nvCxnSpPr>
        <p:spPr>
          <a:xfrm>
            <a:off x="3319080" y="516101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11E0532E-9052-774B-B0D7-46A39BA34795}"/>
              </a:ext>
            </a:extLst>
          </p:cNvPr>
          <p:cNvCxnSpPr/>
          <p:nvPr/>
        </p:nvCxnSpPr>
        <p:spPr>
          <a:xfrm>
            <a:off x="4638565" y="4526697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13C0EB33-515E-A94D-8242-9D09CFB0FEE7}"/>
              </a:ext>
            </a:extLst>
          </p:cNvPr>
          <p:cNvCxnSpPr/>
          <p:nvPr/>
        </p:nvCxnSpPr>
        <p:spPr>
          <a:xfrm>
            <a:off x="5807424" y="4520832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CE508FE7-30A7-024D-9BA9-62623E5D2710}"/>
              </a:ext>
            </a:extLst>
          </p:cNvPr>
          <p:cNvCxnSpPr/>
          <p:nvPr/>
        </p:nvCxnSpPr>
        <p:spPr>
          <a:xfrm>
            <a:off x="4638565" y="5157768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B162899B-4E71-A940-8CB7-3544569BCB88}"/>
              </a:ext>
            </a:extLst>
          </p:cNvPr>
          <p:cNvCxnSpPr/>
          <p:nvPr/>
        </p:nvCxnSpPr>
        <p:spPr>
          <a:xfrm>
            <a:off x="5819446" y="5151903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8BC31CF2-4FD5-FE4D-986E-215613A70F77}"/>
              </a:ext>
            </a:extLst>
          </p:cNvPr>
          <p:cNvCxnSpPr/>
          <p:nvPr/>
        </p:nvCxnSpPr>
        <p:spPr>
          <a:xfrm>
            <a:off x="7471795" y="453286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4E2D35B3-315A-D944-A277-AC296BB834F2}"/>
              </a:ext>
            </a:extLst>
          </p:cNvPr>
          <p:cNvCxnSpPr/>
          <p:nvPr/>
        </p:nvCxnSpPr>
        <p:spPr>
          <a:xfrm>
            <a:off x="8363929" y="452699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B83904B8-A8C9-3848-A46E-EF4430F9276B}"/>
              </a:ext>
            </a:extLst>
          </p:cNvPr>
          <p:cNvCxnSpPr/>
          <p:nvPr/>
        </p:nvCxnSpPr>
        <p:spPr>
          <a:xfrm>
            <a:off x="7475621" y="5156544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805B4A80-DAA7-C946-A0DA-97EB96BAAB25}"/>
              </a:ext>
            </a:extLst>
          </p:cNvPr>
          <p:cNvCxnSpPr/>
          <p:nvPr/>
        </p:nvCxnSpPr>
        <p:spPr>
          <a:xfrm>
            <a:off x="8379789" y="5150679"/>
            <a:ext cx="0" cy="2160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5239533A-EB5B-C14C-93CE-61D9451606CB}"/>
              </a:ext>
            </a:extLst>
          </p:cNvPr>
          <p:cNvSpPr txBox="1"/>
          <p:nvPr/>
        </p:nvSpPr>
        <p:spPr>
          <a:xfrm>
            <a:off x="794256" y="54951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14E69676-D22C-0244-831B-FFDDA8FAFAB1}"/>
              </a:ext>
            </a:extLst>
          </p:cNvPr>
          <p:cNvSpPr txBox="1"/>
          <p:nvPr/>
        </p:nvSpPr>
        <p:spPr>
          <a:xfrm>
            <a:off x="722064" y="4746897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03221C3-18FE-1148-AC9A-40043CBE70C7}"/>
              </a:ext>
            </a:extLst>
          </p:cNvPr>
          <p:cNvSpPr txBox="1"/>
          <p:nvPr/>
        </p:nvSpPr>
        <p:spPr>
          <a:xfrm>
            <a:off x="722064" y="3891174"/>
            <a:ext cx="11931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Encoding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221B4BAA-54F7-DC4B-96C8-64C932E0A9A9}"/>
              </a:ext>
            </a:extLst>
          </p:cNvPr>
          <p:cNvSpPr txBox="1"/>
          <p:nvPr/>
        </p:nvSpPr>
        <p:spPr>
          <a:xfrm>
            <a:off x="768036" y="3188599"/>
            <a:ext cx="1193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kumimoji="1" lang="zh-CN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EDE1B60A-1EDD-6142-9CB8-129E79D732E6}"/>
              </a:ext>
            </a:extLst>
          </p:cNvPr>
          <p:cNvSpPr txBox="1"/>
          <p:nvPr/>
        </p:nvSpPr>
        <p:spPr>
          <a:xfrm>
            <a:off x="9498066" y="3888868"/>
            <a:ext cx="2418893" cy="1293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Pad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target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sentence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if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images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sentence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kumimoji="1" lang="zh-CN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matched</a:t>
            </a:r>
            <a:endParaRPr kumimoji="1"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45A285-2816-B64C-ADA9-2897D5D812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0602" y="2306126"/>
            <a:ext cx="6088452" cy="290346"/>
          </a:xfrm>
          <a:prstGeom prst="rect">
            <a:avLst/>
          </a:prstGeom>
        </p:spPr>
      </p:pic>
      <p:sp>
        <p:nvSpPr>
          <p:cNvPr id="91" name="剪去同侧角的矩形 90">
            <a:extLst>
              <a:ext uri="{FF2B5EF4-FFF2-40B4-BE49-F238E27FC236}">
                <a16:creationId xmlns:a16="http://schemas.microsoft.com/office/drawing/2014/main" id="{A80892BC-51E4-0946-9F10-FCCE2A592D54}"/>
              </a:ext>
            </a:extLst>
          </p:cNvPr>
          <p:cNvSpPr/>
          <p:nvPr/>
        </p:nvSpPr>
        <p:spPr>
          <a:xfrm>
            <a:off x="5845292" y="3247093"/>
            <a:ext cx="252663" cy="216569"/>
          </a:xfrm>
          <a:prstGeom prst="snip2SameRect">
            <a:avLst/>
          </a:prstGeom>
          <a:solidFill>
            <a:srgbClr val="F8CBAD">
              <a:alpha val="7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92" name="直线箭头连接符 91">
            <a:extLst>
              <a:ext uri="{FF2B5EF4-FFF2-40B4-BE49-F238E27FC236}">
                <a16:creationId xmlns:a16="http://schemas.microsoft.com/office/drawing/2014/main" id="{EA5534E4-6642-0C46-8D26-FD146D1B4F56}"/>
              </a:ext>
            </a:extLst>
          </p:cNvPr>
          <p:cNvCxnSpPr/>
          <p:nvPr/>
        </p:nvCxnSpPr>
        <p:spPr>
          <a:xfrm>
            <a:off x="5961569" y="3463849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cxnSp>
        <p:nvCxnSpPr>
          <p:cNvPr id="93" name="直线箭头连接符 92">
            <a:extLst>
              <a:ext uri="{FF2B5EF4-FFF2-40B4-BE49-F238E27FC236}">
                <a16:creationId xmlns:a16="http://schemas.microsoft.com/office/drawing/2014/main" id="{FC3F1E59-67C8-D644-A359-908FD42DD30B}"/>
              </a:ext>
            </a:extLst>
          </p:cNvPr>
          <p:cNvCxnSpPr>
            <a:cxnSpLocks/>
          </p:cNvCxnSpPr>
          <p:nvPr/>
        </p:nvCxnSpPr>
        <p:spPr>
          <a:xfrm>
            <a:off x="6889943" y="3078092"/>
            <a:ext cx="0" cy="165600"/>
          </a:xfrm>
          <a:prstGeom prst="straightConnector1">
            <a:avLst/>
          </a:prstGeom>
          <a:ln w="6350">
            <a:solidFill>
              <a:schemeClr val="dk1"/>
            </a:solidFill>
            <a:prstDash val="solid"/>
            <a:miter/>
            <a:headEnd type="triangle" w="med" len="med"/>
            <a:tailEnd type="none" w="med" len="med"/>
          </a:ln>
        </p:spPr>
      </p:cxnSp>
      <p:sp>
        <p:nvSpPr>
          <p:cNvPr id="94" name="文本框 93">
            <a:extLst>
              <a:ext uri="{FF2B5EF4-FFF2-40B4-BE49-F238E27FC236}">
                <a16:creationId xmlns:a16="http://schemas.microsoft.com/office/drawing/2014/main" id="{006D0213-A8C7-364B-B698-012942997657}"/>
              </a:ext>
            </a:extLst>
          </p:cNvPr>
          <p:cNvSpPr txBox="1"/>
          <p:nvPr/>
        </p:nvSpPr>
        <p:spPr>
          <a:xfrm>
            <a:off x="6665176" y="2810253"/>
            <a:ext cx="4566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latin typeface="SimSun" panose="02010600030101010101" pitchFamily="2" charset="-122"/>
                <a:ea typeface="SimSun" panose="02010600030101010101" pitchFamily="2" charset="-122"/>
                <a:cs typeface="Arial Hebrew Scholar" pitchFamily="2" charset="-79"/>
              </a:rPr>
              <a:t>0/1</a:t>
            </a:r>
            <a:endParaRPr kumimoji="1" lang="zh-CN" altLang="en-US" sz="1400" dirty="0">
              <a:latin typeface="Arial Hebrew Scholar" pitchFamily="2" charset="-79"/>
              <a:ea typeface="SimSun" panose="02010600030101010101" pitchFamily="2" charset="-122"/>
              <a:cs typeface="Arial Hebrew Scholar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86624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10043</TotalTime>
  <Words>1539</Words>
  <Application>Microsoft Macintosh PowerPoint</Application>
  <PresentationFormat>宽屏</PresentationFormat>
  <Paragraphs>265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.Apple Color Emoji UI</vt:lpstr>
      <vt:lpstr>等线</vt:lpstr>
      <vt:lpstr>等线 Light</vt:lpstr>
      <vt:lpstr>SimSun</vt:lpstr>
      <vt:lpstr>Microsoft YaHei</vt:lpstr>
      <vt:lpstr>Arial</vt:lpstr>
      <vt:lpstr>Arial Hebrew Scholar</vt:lpstr>
      <vt:lpstr>Calibri</vt:lpstr>
      <vt:lpstr>Monaco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THANKS/感谢聆听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341</cp:revision>
  <cp:lastPrinted>2021-05-24T05:58:50Z</cp:lastPrinted>
  <dcterms:created xsi:type="dcterms:W3CDTF">2021-05-23T06:42:06Z</dcterms:created>
  <dcterms:modified xsi:type="dcterms:W3CDTF">2022-04-17T15:59:09Z</dcterms:modified>
</cp:coreProperties>
</file>

<file path=docProps/thumbnail.jpeg>
</file>